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0" r:id="rId2"/>
    <p:sldId id="282" r:id="rId3"/>
    <p:sldId id="271" r:id="rId4"/>
    <p:sldId id="289" r:id="rId5"/>
    <p:sldId id="290" r:id="rId6"/>
    <p:sldId id="274" r:id="rId7"/>
    <p:sldId id="275" r:id="rId8"/>
    <p:sldId id="276" r:id="rId9"/>
    <p:sldId id="277" r:id="rId10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Střední styl 2 – zvýraznění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BC00D3C-92D2-435C-B0A3-8DED8D8C70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B6249FE5-2149-4536-BF62-EAADAA0276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975F09F-1C63-4AEF-866C-FE544483C2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73786-3151-406C-A0A8-14D845DDED65}" type="datetimeFigureOut">
              <a:rPr lang="cs-CZ" smtClean="0"/>
              <a:t>17.05.2023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FB06D39-B496-41C1-BF53-2D0DF7532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CD3F339-E889-449A-B739-6606D3144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A57B3-01F0-472A-8C0F-BDEF4D02193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275451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59730B2-3DD9-4FC7-AA7D-4EABA601D1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905F75AA-991B-4376-A693-0F05624704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14B85B8-3BC8-46A4-BC8A-FA317FC9D0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73786-3151-406C-A0A8-14D845DDED65}" type="datetimeFigureOut">
              <a:rPr lang="cs-CZ" smtClean="0"/>
              <a:t>17.05.2023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B8DE7C1-2E5D-4176-B619-A8D8261C3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7DB74A8-ABEB-4779-8AD4-4D3BDA8A6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A57B3-01F0-472A-8C0F-BDEF4D02193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585367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6D3AD401-76F0-4882-9337-CA84605808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CD6B5DE5-2400-49AF-BFCE-02DDFF6B3D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D0DFB0F-AA65-4E70-AB6E-7C40280E16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73786-3151-406C-A0A8-14D845DDED65}" type="datetimeFigureOut">
              <a:rPr lang="cs-CZ" smtClean="0"/>
              <a:t>17.05.2023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FCFE28F-C82E-49BE-8867-21AFE527B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71361C4-CF48-488D-AF5B-E6628DDDE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A57B3-01F0-472A-8C0F-BDEF4D02193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913170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0714E34-C20C-474D-9ABB-6C43D64802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2DE0DE5-329E-423B-8529-AB0675165C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1A3CDE8-7D7B-4593-AC07-5884A1875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73786-3151-406C-A0A8-14D845DDED65}" type="datetimeFigureOut">
              <a:rPr lang="cs-CZ" smtClean="0"/>
              <a:t>17.05.2023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0C8EC69-AB27-420E-AE1D-5E9539CE0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F6A34E0-CFD8-47A9-9472-683BF529C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A57B3-01F0-472A-8C0F-BDEF4D02193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916281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5BC4653-7092-44F7-A6D1-C988A7E2C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E7BBF129-4335-4831-858B-405A600A6E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5CE9D6D-90A6-4AF0-A7A2-9A110C41D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73786-3151-406C-A0A8-14D845DDED65}" type="datetimeFigureOut">
              <a:rPr lang="cs-CZ" smtClean="0"/>
              <a:t>17.05.2023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4DBF32D-E087-4582-9ED4-C1C5BF7ECF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8820670-7BDF-4170-A0A8-A738954DF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A57B3-01F0-472A-8C0F-BDEF4D02193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861407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0A46875-39F4-4BB5-9545-76D752C96D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C9C567E-D1FC-4F36-A3F2-CAE42132F9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DCB1D2F9-19EF-4B3A-BBB9-59C73DDA3E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761A04F2-E077-438A-8857-0D4EEABA91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73786-3151-406C-A0A8-14D845DDED65}" type="datetimeFigureOut">
              <a:rPr lang="cs-CZ" smtClean="0"/>
              <a:t>17.05.2023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A0A8D6C-3086-4207-9965-B8AC7E83C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E5FEDCD-20D7-4B16-BB9E-50A5D2052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A57B3-01F0-472A-8C0F-BDEF4D02193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88896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5A3C2FD-4DD9-4A88-B3E0-D812E88B01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D2580C8E-63EB-4D9E-91F3-8F712D6A11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54D4825C-5AE0-4507-8876-0398B901A6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24AF96D0-465F-4A46-A07E-9AF9E33072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35C3C97E-0329-4E92-AE55-E631D37097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D49E371B-1EE5-4DDF-BEB6-C5C1F1F4AF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73786-3151-406C-A0A8-14D845DDED65}" type="datetimeFigureOut">
              <a:rPr lang="cs-CZ" smtClean="0"/>
              <a:t>17.05.2023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20215832-7C4E-45F2-8F57-532BDCA62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EAB167B3-9AAF-4B26-9D76-02F641850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A57B3-01F0-472A-8C0F-BDEF4D02193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293186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40AF82A-0CBC-4326-BBC1-0BE93BB8FF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B217EA33-598C-46F7-A24C-3B9AF2C7B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73786-3151-406C-A0A8-14D845DDED65}" type="datetimeFigureOut">
              <a:rPr lang="cs-CZ" smtClean="0"/>
              <a:t>17.05.2023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51E2A4DF-33C6-40B6-9BC7-1DD96EB3F3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E9FE9933-5E51-432E-A09B-BC72C1C59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A57B3-01F0-472A-8C0F-BDEF4D02193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475941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7957CE5F-E75B-4825-9108-5E8FC5A968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73786-3151-406C-A0A8-14D845DDED65}" type="datetimeFigureOut">
              <a:rPr lang="cs-CZ" smtClean="0"/>
              <a:t>17.05.2023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5AE8AF48-C639-4B3D-A68D-E6DA8120BF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7AE7D221-64DC-4F4E-8670-8CD20C7AA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A57B3-01F0-472A-8C0F-BDEF4D02193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994820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3D1DA52-2F49-4652-A79A-08DD0689D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B988CA7-F83C-4FBF-9F45-5CDEC23DB6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5BD61800-4476-403D-8904-ED3BEF84C9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0713C00-196B-4978-B2DC-60DB168CE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73786-3151-406C-A0A8-14D845DDED65}" type="datetimeFigureOut">
              <a:rPr lang="cs-CZ" smtClean="0"/>
              <a:t>17.05.2023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4D923AD-2047-4DCA-B3AE-B762F0E94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336BE21A-5B00-406F-996C-B0A91CE70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A57B3-01F0-472A-8C0F-BDEF4D02193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83485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C448499-AADE-47BA-8634-8B929D7B5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BF9829FC-44A9-4075-9FD2-5BDADB4A1B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83131139-1FE2-4CCB-8D27-42A932C1AF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D3FE358-0521-46B0-9CD2-3D9860513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73786-3151-406C-A0A8-14D845DDED65}" type="datetimeFigureOut">
              <a:rPr lang="cs-CZ" smtClean="0"/>
              <a:t>17.05.2023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49CF5183-CD2B-40BE-9479-31D074BE67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606D233-45A4-4C91-928F-CD7EBF431A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A57B3-01F0-472A-8C0F-BDEF4D02193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395247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0122F0C-94CA-42FE-ADA0-2F1CBDB8D2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DB3CA4CE-2F41-4E56-B1B6-56B41D1E2D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3EB924A-46E5-4458-BD6D-5AFBB7543A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573786-3151-406C-A0A8-14D845DDED65}" type="datetimeFigureOut">
              <a:rPr lang="cs-CZ" smtClean="0"/>
              <a:t>17.05.2023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6720F09-7ECB-448B-B3AD-41205BB52C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BB05043-0E7E-414E-AEC4-27C7138DA3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DA57B3-01F0-472A-8C0F-BDEF4D02193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06325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F7BDA6B-67EF-403B-A8D1-2375E1A19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Bookman Old Style" panose="02050604050505020204" pitchFamily="18" charset="0"/>
              </a:rPr>
              <a:t>TŘÍDA 6. A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675BBE7F-AA0F-4680-B5C4-AE15BA3B19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3259" y="1074514"/>
            <a:ext cx="4008868" cy="5345157"/>
          </a:xfrm>
          <a:prstGeom prst="rect">
            <a:avLst/>
          </a:prstGeom>
          <a:ln w="76200">
            <a:solidFill>
              <a:srgbClr val="92D050"/>
            </a:solidFill>
          </a:ln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45100FA6-C6BC-4A8D-9075-4622D70CF3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990" y="2182534"/>
            <a:ext cx="5186639" cy="3889979"/>
          </a:xfrm>
          <a:prstGeom prst="rect">
            <a:avLst/>
          </a:prstGeom>
          <a:ln w="76200">
            <a:solidFill>
              <a:srgbClr val="92D050"/>
            </a:solidFill>
          </a:ln>
        </p:spPr>
      </p:pic>
    </p:spTree>
    <p:extLst>
      <p:ext uri="{BB962C8B-B14F-4D97-AF65-F5344CB8AC3E}">
        <p14:creationId xmlns:p14="http://schemas.microsoft.com/office/powerpoint/2010/main" val="25649498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F7BDA6B-67EF-403B-A8D1-2375E1A19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Bookman Old Style" panose="02050604050505020204" pitchFamily="18" charset="0"/>
              </a:rPr>
              <a:t>TŘÍDA 6. A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87A1C1A-A825-45A8-B668-498AB9B5BB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417" y="1361231"/>
            <a:ext cx="4066161" cy="5421548"/>
          </a:xfrm>
          <a:prstGeom prst="rect">
            <a:avLst/>
          </a:prstGeom>
          <a:ln w="76200">
            <a:solidFill>
              <a:srgbClr val="92D050"/>
            </a:solidFill>
          </a:ln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0454592D-6CDA-4C07-9FA3-12372C869E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44312"/>
            <a:ext cx="5073785" cy="6765047"/>
          </a:xfrm>
          <a:prstGeom prst="rect">
            <a:avLst/>
          </a:prstGeom>
          <a:ln w="76200">
            <a:solidFill>
              <a:srgbClr val="92D050"/>
            </a:solidFill>
          </a:ln>
        </p:spPr>
      </p:pic>
    </p:spTree>
    <p:extLst>
      <p:ext uri="{BB962C8B-B14F-4D97-AF65-F5344CB8AC3E}">
        <p14:creationId xmlns:p14="http://schemas.microsoft.com/office/powerpoint/2010/main" val="39572591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F7BDA6B-67EF-403B-A8D1-2375E1A19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Bookman Old Style" panose="02050604050505020204" pitchFamily="18" charset="0"/>
              </a:rPr>
              <a:t>TŘÍDA 6. B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ED694444-E8E1-4A56-913C-18410432A7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206" y="2024109"/>
            <a:ext cx="5226934" cy="3920201"/>
          </a:xfrm>
          <a:prstGeom prst="rect">
            <a:avLst/>
          </a:prstGeom>
          <a:ln w="76200">
            <a:solidFill>
              <a:srgbClr val="0070C0"/>
            </a:solidFill>
          </a:ln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96190A5F-EC4F-43D0-A573-C54A757E4A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29342" y="1714657"/>
            <a:ext cx="4833890" cy="3625417"/>
          </a:xfrm>
          <a:prstGeom prst="rect">
            <a:avLst/>
          </a:prstGeom>
          <a:ln w="7620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11298453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F7BDA6B-67EF-403B-A8D1-2375E1A19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Bookman Old Style" panose="02050604050505020204" pitchFamily="18" charset="0"/>
              </a:rPr>
              <a:t>TŘÍDA 7. A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83B2720-BDE6-4D55-9472-56ADB07329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982" y="1013496"/>
            <a:ext cx="3623256" cy="4831008"/>
          </a:xfrm>
          <a:prstGeom prst="rect">
            <a:avLst/>
          </a:prstGeom>
          <a:ln w="76200">
            <a:solidFill>
              <a:srgbClr val="00B050"/>
            </a:solidFill>
          </a:ln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D8BC3C45-6842-4045-87E7-BB6F28CD0B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86" b="18990"/>
          <a:stretch/>
        </p:blipFill>
        <p:spPr>
          <a:xfrm>
            <a:off x="532722" y="2276768"/>
            <a:ext cx="4685827" cy="4106278"/>
          </a:xfrm>
          <a:prstGeom prst="rect">
            <a:avLst/>
          </a:prstGeom>
          <a:ln w="76200">
            <a:solidFill>
              <a:srgbClr val="00B050"/>
            </a:solidFill>
          </a:ln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AC971268-D87C-42D8-9453-E92C9E6F39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815" y="2530135"/>
            <a:ext cx="2565901" cy="3421201"/>
          </a:xfrm>
          <a:prstGeom prst="rect">
            <a:avLst/>
          </a:prstGeom>
          <a:ln w="76200"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10585082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F7BDA6B-67EF-403B-A8D1-2375E1A19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Bookman Old Style" panose="02050604050505020204" pitchFamily="18" charset="0"/>
              </a:rPr>
              <a:t>TŘÍDA 7. B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E9C5E913-C753-4277-827F-AF5898613E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120" y="1473346"/>
            <a:ext cx="6020700" cy="4507806"/>
          </a:xfrm>
          <a:prstGeom prst="rect">
            <a:avLst/>
          </a:prstGeom>
          <a:ln w="76200">
            <a:solidFill>
              <a:srgbClr val="00B050"/>
            </a:solidFill>
          </a:ln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1C6375F5-0311-462E-9178-176F13B528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9574" y="1158539"/>
            <a:ext cx="4066306" cy="5421741"/>
          </a:xfrm>
          <a:prstGeom prst="rect">
            <a:avLst/>
          </a:prstGeom>
          <a:ln w="76200"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30505381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F7BDA6B-67EF-403B-A8D1-2375E1A19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Bookman Old Style" panose="02050604050505020204" pitchFamily="18" charset="0"/>
              </a:rPr>
              <a:t>TŘÍDA 8. A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FE6953B-A9FA-4E2B-88D1-E06C0CE92D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1" y="1549130"/>
            <a:ext cx="6105729" cy="4579296"/>
          </a:xfrm>
          <a:prstGeom prst="rect">
            <a:avLst/>
          </a:prstGeom>
          <a:ln w="76200">
            <a:solidFill>
              <a:srgbClr val="0070C0"/>
            </a:solidFill>
          </a:ln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2F60E94F-6E04-44B0-A757-70521CDE71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6544" y="1549130"/>
            <a:ext cx="6105728" cy="4579296"/>
          </a:xfrm>
          <a:prstGeom prst="rect">
            <a:avLst/>
          </a:prstGeom>
          <a:ln w="76200">
            <a:solidFill>
              <a:srgbClr val="0070C0"/>
            </a:solidFill>
          </a:ln>
        </p:spPr>
      </p:pic>
      <p:pic>
        <p:nvPicPr>
          <p:cNvPr id="2050" name="Picture 2" descr="Obrázek, klipart Eiffelovka zdarma ke stažení v rozlišení 1181x1600 px">
            <a:extLst>
              <a:ext uri="{FF2B5EF4-FFF2-40B4-BE49-F238E27FC236}">
                <a16:creationId xmlns:a16="http://schemas.microsoft.com/office/drawing/2014/main" id="{6DC12DE3-D3B7-4C0B-8125-4C98149C3F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4201" y="3715966"/>
            <a:ext cx="2319432" cy="3142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39906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F7BDA6B-67EF-403B-A8D1-2375E1A19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Bookman Old Style" panose="02050604050505020204" pitchFamily="18" charset="0"/>
              </a:rPr>
              <a:t>TŘÍDA 8. B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889902B-E391-4511-A042-03777E90E6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2576" y="798991"/>
            <a:ext cx="5499716" cy="5499716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C86945C-93B1-4391-A39C-728BAD8002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506" y="1596564"/>
            <a:ext cx="4774644" cy="4774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9797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F7BDA6B-67EF-403B-A8D1-2375E1A19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Bookman Old Style" panose="02050604050505020204" pitchFamily="18" charset="0"/>
              </a:rPr>
              <a:t>TŘÍDA 9. A + 9. B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6FF1A1D-83E5-4B13-98DA-4DAFC95520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199" y="1690688"/>
            <a:ext cx="9588645" cy="4420366"/>
          </a:xfrm>
          <a:prstGeom prst="rect">
            <a:avLst/>
          </a:prstGeom>
          <a:ln w="7620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4628293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F7BDA6B-67EF-403B-A8D1-2375E1A19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Bookman Old Style" panose="02050604050505020204" pitchFamily="18" charset="0"/>
              </a:rPr>
              <a:t>TŘÍDA 9. A + 9. B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B7849F1-9603-450C-A1B9-0058847C5B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807" y="1690688"/>
            <a:ext cx="10114386" cy="4662732"/>
          </a:xfrm>
          <a:prstGeom prst="rect">
            <a:avLst/>
          </a:prstGeom>
          <a:ln w="7620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3704308930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6112</TotalTime>
  <Words>44</Words>
  <Application>Microsoft Office PowerPoint</Application>
  <PresentationFormat>Širokoúhlá obrazovka</PresentationFormat>
  <Paragraphs>9</Paragraphs>
  <Slides>9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9</vt:i4>
      </vt:variant>
    </vt:vector>
  </HeadingPairs>
  <TitlesOfParts>
    <vt:vector size="14" baseType="lpstr">
      <vt:lpstr>Arial</vt:lpstr>
      <vt:lpstr>Bookman Old Style</vt:lpstr>
      <vt:lpstr>Calibri</vt:lpstr>
      <vt:lpstr>Calibri Light</vt:lpstr>
      <vt:lpstr>Motiv Office</vt:lpstr>
      <vt:lpstr>TŘÍDA 6. A</vt:lpstr>
      <vt:lpstr>TŘÍDA 6. A</vt:lpstr>
      <vt:lpstr>TŘÍDA 6. B</vt:lpstr>
      <vt:lpstr>TŘÍDA 7. A</vt:lpstr>
      <vt:lpstr>TŘÍDA 7. B</vt:lpstr>
      <vt:lpstr>TŘÍDA 8. A</vt:lpstr>
      <vt:lpstr>TŘÍDA 8. B</vt:lpstr>
      <vt:lpstr>TŘÍDA 9. A + 9. B</vt:lpstr>
      <vt:lpstr>TŘÍDA 9. A + 9. B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DEN ZEMĚ         28.04.2023</dc:title>
  <dc:creator>Lenka Sobková</dc:creator>
  <cp:lastModifiedBy>Hana Kavková</cp:lastModifiedBy>
  <cp:revision>38</cp:revision>
  <dcterms:created xsi:type="dcterms:W3CDTF">2023-04-28T07:25:27Z</dcterms:created>
  <dcterms:modified xsi:type="dcterms:W3CDTF">2023-05-17T14:44:04Z</dcterms:modified>
</cp:coreProperties>
</file>