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262" r:id="rId3"/>
    <p:sldId id="271" r:id="rId4"/>
    <p:sldId id="263" r:id="rId5"/>
    <p:sldId id="265" r:id="rId6"/>
    <p:sldId id="266" r:id="rId7"/>
    <p:sldId id="272" r:id="rId8"/>
    <p:sldId id="270" r:id="rId9"/>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6437" autoAdjust="0"/>
  </p:normalViewPr>
  <p:slideViewPr>
    <p:cSldViewPr snapToGrid="0">
      <p:cViewPr varScale="1">
        <p:scale>
          <a:sx n="86" d="100"/>
          <a:sy n="86" d="100"/>
        </p:scale>
        <p:origin x="562" y="72"/>
      </p:cViewPr>
      <p:guideLst/>
    </p:cSldViewPr>
  </p:slideViewPr>
  <p:notesTextViewPr>
    <p:cViewPr>
      <p:scale>
        <a:sx n="1" d="1"/>
        <a:sy n="1" d="1"/>
      </p:scale>
      <p:origin x="0" y="0"/>
    </p:cViewPr>
  </p:notesTextViewPr>
  <p:notesViewPr>
    <p:cSldViewPr snapToGrid="0">
      <p:cViewPr varScale="1">
        <p:scale>
          <a:sx n="89" d="100"/>
          <a:sy n="89" d="100"/>
        </p:scale>
        <p:origin x="375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6B7C0016-2B63-4D8C-8738-A6126F26B82B}" type="datetime1">
              <a:rPr lang="cs-CZ" smtClean="0"/>
              <a:t>22.03.2024</a:t>
            </a:fld>
            <a:endParaRPr lang="cs-CZ"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cs-CZ" smtClean="0"/>
              <a:pPr algn="r" rtl="0"/>
              <a:t>‹#›</a:t>
            </a:fld>
            <a:endParaRPr lang="cs-CZ"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7A79BC77-8DE0-4C1A-B3A3-80C05C1E71ED}" type="datetime1">
              <a:rPr lang="cs-CZ" smtClean="0"/>
              <a:pPr/>
              <a:t>22.03.2024</a:t>
            </a:fld>
            <a:endParaRPr lang="cs-CZ"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cs-CZ" dirty="0"/>
              <a:t>Kliknutím lze upravit styl předlohy.</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a:fld id="{C8DC57A8-AE18-4654-B6AF-04B3577165BE}" type="slidenum">
              <a:rPr lang="cs-CZ" smtClean="0"/>
              <a:pPr algn="r"/>
              <a:t>‹#›</a:t>
            </a:fld>
            <a:endParaRPr lang="cs-CZ"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8DC57A8-AE18-4654-B6AF-04B3577165BE}" type="slidenum">
              <a:rPr lang="cs-CZ" smtClean="0"/>
              <a:pPr algn="r"/>
              <a:t>1</a:t>
            </a:fld>
            <a:endParaRPr lang="cs-CZ" dirty="0"/>
          </a:p>
        </p:txBody>
      </p:sp>
    </p:spTree>
    <p:extLst>
      <p:ext uri="{BB962C8B-B14F-4D97-AF65-F5344CB8AC3E}">
        <p14:creationId xmlns:p14="http://schemas.microsoft.com/office/powerpoint/2010/main" val="1540735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8DC57A8-AE18-4654-B6AF-04B3577165BE}" type="slidenum">
              <a:rPr lang="cs-CZ" smtClean="0"/>
              <a:pPr algn="r"/>
              <a:t>2</a:t>
            </a:fld>
            <a:endParaRPr lang="cs-CZ" dirty="0"/>
          </a:p>
        </p:txBody>
      </p:sp>
    </p:spTree>
    <p:extLst>
      <p:ext uri="{BB962C8B-B14F-4D97-AF65-F5344CB8AC3E}">
        <p14:creationId xmlns:p14="http://schemas.microsoft.com/office/powerpoint/2010/main" val="1379381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8DC57A8-AE18-4654-B6AF-04B3577165BE}" type="slidenum">
              <a:rPr lang="cs-CZ" smtClean="0"/>
              <a:pPr algn="r"/>
              <a:t>4</a:t>
            </a:fld>
            <a:endParaRPr lang="cs-CZ" dirty="0"/>
          </a:p>
        </p:txBody>
      </p:sp>
    </p:spTree>
    <p:extLst>
      <p:ext uri="{BB962C8B-B14F-4D97-AF65-F5344CB8AC3E}">
        <p14:creationId xmlns:p14="http://schemas.microsoft.com/office/powerpoint/2010/main" val="890108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8DC57A8-AE18-4654-B6AF-04B3577165BE}" type="slidenum">
              <a:rPr lang="cs-CZ" smtClean="0"/>
              <a:pPr algn="r"/>
              <a:t>5</a:t>
            </a:fld>
            <a:endParaRPr lang="cs-CZ" dirty="0"/>
          </a:p>
        </p:txBody>
      </p:sp>
    </p:spTree>
    <p:extLst>
      <p:ext uri="{BB962C8B-B14F-4D97-AF65-F5344CB8AC3E}">
        <p14:creationId xmlns:p14="http://schemas.microsoft.com/office/powerpoint/2010/main" val="859304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8DC57A8-AE18-4654-B6AF-04B3577165BE}" type="slidenum">
              <a:rPr lang="cs-CZ" smtClean="0"/>
              <a:pPr algn="r"/>
              <a:t>6</a:t>
            </a:fld>
            <a:endParaRPr lang="cs-CZ" dirty="0"/>
          </a:p>
        </p:txBody>
      </p:sp>
    </p:spTree>
    <p:extLst>
      <p:ext uri="{BB962C8B-B14F-4D97-AF65-F5344CB8AC3E}">
        <p14:creationId xmlns:p14="http://schemas.microsoft.com/office/powerpoint/2010/main" val="3114643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8DC57A8-AE18-4654-B6AF-04B3577165BE}" type="slidenum">
              <a:rPr lang="cs-CZ" smtClean="0"/>
              <a:pPr algn="r"/>
              <a:t>8</a:t>
            </a:fld>
            <a:endParaRPr lang="cs-CZ" dirty="0"/>
          </a:p>
        </p:txBody>
      </p:sp>
    </p:spTree>
    <p:extLst>
      <p:ext uri="{BB962C8B-B14F-4D97-AF65-F5344CB8AC3E}">
        <p14:creationId xmlns:p14="http://schemas.microsoft.com/office/powerpoint/2010/main" val="41569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cs-CZ"/>
              <a:t>Kliknutím lze upravit styl.</a:t>
            </a:r>
            <a:endParaRPr lang="cs-CZ" noProof="0" dirty="0"/>
          </a:p>
        </p:txBody>
      </p:sp>
      <p:sp>
        <p:nvSpPr>
          <p:cNvPr id="3" name="Podnadpis 2"/>
          <p:cNvSpPr>
            <a:spLocks noGrp="1"/>
          </p:cNvSpPr>
          <p:nvPr>
            <p:ph type="subTitle" idx="1" hasCustomPrompt="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cs-CZ" noProof="0" dirty="0"/>
              <a:t>Kliknutím lze upravit styl předlohy.</a:t>
            </a:r>
          </a:p>
        </p:txBody>
      </p:sp>
    </p:spTree>
    <p:extLst>
      <p:ext uri="{BB962C8B-B14F-4D97-AF65-F5344CB8AC3E}">
        <p14:creationId xmlns:p14="http://schemas.microsoft.com/office/powerpoint/2010/main" val="298120363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ři obrázky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9066214" y="421594"/>
            <a:ext cx="2286000" cy="1885508"/>
          </a:xfrm>
        </p:spPr>
        <p:txBody>
          <a:bodyPr rtlCol="0">
            <a:normAutofit/>
          </a:bodyPr>
          <a:lstStyle>
            <a:lvl1pPr algn="l" rtl="0">
              <a:defRPr sz="2400"/>
            </a:lvl1pPr>
          </a:lstStyle>
          <a:p>
            <a:pPr rtl="0"/>
            <a:r>
              <a:rPr lang="cs-CZ"/>
              <a:t>Kliknutím lze upravit styl.</a:t>
            </a:r>
            <a:endParaRPr lang="cs-CZ" noProof="0" dirty="0"/>
          </a:p>
        </p:txBody>
      </p:sp>
      <p:grpSp>
        <p:nvGrpSpPr>
          <p:cNvPr id="84" name="Skupina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Volný tvar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86" name="Volný tvar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87" name="Volný tvar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88" name="Volný tvar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89" name="Volný tvar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0" name="Volný tvar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1" name="Volný tvar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2" name="Volný tvar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3" name="Volný tvar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4" name="Volný tvar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5" name="Volný tvar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6" name="Volný tvar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grpSp>
      <p:sp>
        <p:nvSpPr>
          <p:cNvPr id="97" name="Zástupný symbol obrázku 33" descr="Prázdný zástupný symbol pro přidání obrázku Klikněte na zástupný symbol a vyberte obrázek, který chcete přidat."/>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cs-CZ" noProof="0"/>
              <a:t>Kliknutím na ikonu přidáte obrázek.</a:t>
            </a:r>
            <a:endParaRPr lang="cs-CZ" noProof="0" dirty="0"/>
          </a:p>
        </p:txBody>
      </p:sp>
      <p:grpSp>
        <p:nvGrpSpPr>
          <p:cNvPr id="98" name="Skupina 97"/>
          <p:cNvGrpSpPr/>
          <p:nvPr/>
        </p:nvGrpSpPr>
        <p:grpSpPr>
          <a:xfrm>
            <a:off x="5322489" y="319177"/>
            <a:ext cx="3389607" cy="2710838"/>
            <a:chOff x="895350" y="3313113"/>
            <a:chExt cx="3613151" cy="2790825"/>
          </a:xfrm>
          <a:solidFill>
            <a:schemeClr val="tx1">
              <a:lumMod val="50000"/>
            </a:schemeClr>
          </a:solidFill>
        </p:grpSpPr>
        <p:sp>
          <p:nvSpPr>
            <p:cNvPr id="99" name="Volný tvar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0" name="Volný tvar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1" name="Volný tvar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2" name="Volný tvar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3" name="Volný tvar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4" name="Volný tvar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5" name="Volný tvar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6" name="Volný tvar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7" name="Volný tvar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8" name="Volný tvar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9" name="Volný tvar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10" name="Volný tvar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grpSp>
      <p:sp>
        <p:nvSpPr>
          <p:cNvPr id="111" name="Zástupný symbol obrázku 33" descr="Prázdný zástupný symbol pro přidání obrázku Klikněte na zástupný symbol a vyberte obrázek, který chcete přidat."/>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cs-CZ" noProof="0"/>
              <a:t>Kliknutím na ikonu přidáte obrázek.</a:t>
            </a:r>
            <a:endParaRPr lang="cs-CZ" noProof="0" dirty="0"/>
          </a:p>
        </p:txBody>
      </p:sp>
      <p:grpSp>
        <p:nvGrpSpPr>
          <p:cNvPr id="112" name="Skupina 111"/>
          <p:cNvGrpSpPr/>
          <p:nvPr/>
        </p:nvGrpSpPr>
        <p:grpSpPr>
          <a:xfrm>
            <a:off x="5322489" y="3245640"/>
            <a:ext cx="3389607" cy="2710838"/>
            <a:chOff x="895350" y="3313113"/>
            <a:chExt cx="3613151" cy="2790825"/>
          </a:xfrm>
          <a:solidFill>
            <a:schemeClr val="tx1">
              <a:lumMod val="50000"/>
            </a:schemeClr>
          </a:solidFill>
        </p:grpSpPr>
        <p:sp>
          <p:nvSpPr>
            <p:cNvPr id="113" name="Volný tvar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14" name="Volný tvar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15" name="Volný tvar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16" name="Volný tvar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17" name="Volný tvar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18" name="Volný tvar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19" name="Volný tvar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20" name="Volný tvar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21" name="Volný tvar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22" name="Volný tvar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23" name="Volný tvar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24" name="Volný tvar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grpSp>
      <p:sp>
        <p:nvSpPr>
          <p:cNvPr id="125" name="Zástupný symbol obrázku 33" descr="Prázdný zástupný symbol pro přidání obrázku Klikněte na zástupný symbol a vyberte obrázek, který chcete přidat."/>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cs-CZ" noProof="0"/>
              <a:t>Kliknutím na ikonu přidáte obrázek.</a:t>
            </a:r>
            <a:endParaRPr lang="cs-CZ" noProof="0" dirty="0"/>
          </a:p>
        </p:txBody>
      </p:sp>
      <p:sp>
        <p:nvSpPr>
          <p:cNvPr id="126" name="Zástupný symbol pro text 3"/>
          <p:cNvSpPr>
            <a:spLocks noGrp="1"/>
          </p:cNvSpPr>
          <p:nvPr>
            <p:ph type="body" sz="half" idx="21" hasCustomPrompt="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cs-CZ" noProof="0" dirty="0"/>
              <a:t>Upravit styly předlohy textu.</a:t>
            </a:r>
          </a:p>
        </p:txBody>
      </p:sp>
      <p:sp>
        <p:nvSpPr>
          <p:cNvPr id="8" name="Zástupný symbol pro číslo snímku 7"/>
          <p:cNvSpPr>
            <a:spLocks noGrp="1"/>
          </p:cNvSpPr>
          <p:nvPr>
            <p:ph type="sldNum" sz="quarter" idx="12"/>
          </p:nvPr>
        </p:nvSpPr>
        <p:spPr/>
        <p:txBody>
          <a:bodyPr rtlCol="0"/>
          <a:lstStyle/>
          <a:p>
            <a:pPr rtl="0"/>
            <a:fld id="{022B156B-59AE-415F-B24B-8756D48BB977}" type="slidenum">
              <a:rPr lang="cs-CZ" noProof="0" smtClean="0"/>
              <a:pPr rtl="0"/>
              <a:t>‹#›</a:t>
            </a:fld>
            <a:endParaRPr lang="cs-CZ" noProof="0" dirty="0"/>
          </a:p>
        </p:txBody>
      </p:sp>
      <p:sp>
        <p:nvSpPr>
          <p:cNvPr id="7" name="Zástupný symbol pro zápatí 6"/>
          <p:cNvSpPr>
            <a:spLocks noGrp="1"/>
          </p:cNvSpPr>
          <p:nvPr>
            <p:ph type="ftr" sz="quarter" idx="11"/>
          </p:nvPr>
        </p:nvSpPr>
        <p:spPr/>
        <p:txBody>
          <a:bodyPr rtlCol="0"/>
          <a:lstStyle/>
          <a:p>
            <a:pPr rtl="0"/>
            <a:endParaRPr lang="cs-CZ" noProof="0" dirty="0"/>
          </a:p>
        </p:txBody>
      </p:sp>
      <p:sp>
        <p:nvSpPr>
          <p:cNvPr id="6" name="Zástupný symbol pro datum 5"/>
          <p:cNvSpPr>
            <a:spLocks noGrp="1"/>
          </p:cNvSpPr>
          <p:nvPr>
            <p:ph type="dt" sz="half" idx="10"/>
          </p:nvPr>
        </p:nvSpPr>
        <p:spPr/>
        <p:txBody>
          <a:bodyPr rtlCol="0"/>
          <a:lstStyle>
            <a:lvl1pPr>
              <a:defRPr/>
            </a:lvl1pPr>
          </a:lstStyle>
          <a:p>
            <a:fld id="{60793E5E-F11B-414A-8A21-41023EACC0A1}" type="datetime1">
              <a:rPr lang="cs-CZ" noProof="0" smtClean="0"/>
              <a:pPr/>
              <a:t>22.03.2024</a:t>
            </a:fld>
            <a:endParaRPr lang="cs-CZ" noProof="0" dirty="0"/>
          </a:p>
        </p:txBody>
      </p:sp>
    </p:spTree>
    <p:extLst>
      <p:ext uri="{BB962C8B-B14F-4D97-AF65-F5344CB8AC3E}">
        <p14:creationId xmlns:p14="http://schemas.microsoft.com/office/powerpoint/2010/main" val="78742514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cs-CZ"/>
              <a:t>Kliknutím lze upravit styl.</a:t>
            </a:r>
            <a:endParaRPr lang="cs-CZ" noProof="0" dirty="0"/>
          </a:p>
        </p:txBody>
      </p:sp>
      <p:sp>
        <p:nvSpPr>
          <p:cNvPr id="3" name="Zástupný symbol pro obsah 2"/>
          <p:cNvSpPr>
            <a:spLocks noGrp="1"/>
          </p:cNvSpPr>
          <p:nvPr>
            <p:ph idx="1" hasCustomPrompt="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4" name="Zástupný symbol pro text 3"/>
          <p:cNvSpPr>
            <a:spLocks noGrp="1"/>
          </p:cNvSpPr>
          <p:nvPr>
            <p:ph type="body" sz="half" idx="2" hasCustomPrompt="1"/>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cs-CZ" noProof="0" dirty="0"/>
              <a:t>Upravit styly předlohy textu.</a:t>
            </a:r>
          </a:p>
        </p:txBody>
      </p:sp>
      <p:sp>
        <p:nvSpPr>
          <p:cNvPr id="7" name="Zástupný symbol pro číslo snímku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cs-CZ" noProof="0" smtClean="0"/>
              <a:pPr rtl="0"/>
              <a:t>‹#›</a:t>
            </a:fld>
            <a:endParaRPr lang="cs-CZ" noProof="0" dirty="0"/>
          </a:p>
        </p:txBody>
      </p:sp>
      <p:sp>
        <p:nvSpPr>
          <p:cNvPr id="6" name="Zástupný symbol pro zápatí 5"/>
          <p:cNvSpPr>
            <a:spLocks noGrp="1"/>
          </p:cNvSpPr>
          <p:nvPr>
            <p:ph type="ftr" sz="quarter" idx="11"/>
          </p:nvPr>
        </p:nvSpPr>
        <p:spPr/>
        <p:txBody>
          <a:bodyPr rtlCol="0"/>
          <a:lstStyle/>
          <a:p>
            <a:pPr rtl="0"/>
            <a:endParaRPr lang="cs-CZ" noProof="0" dirty="0"/>
          </a:p>
        </p:txBody>
      </p:sp>
      <p:sp>
        <p:nvSpPr>
          <p:cNvPr id="5" name="Zástupný symbol pro datum 4"/>
          <p:cNvSpPr>
            <a:spLocks noGrp="1"/>
          </p:cNvSpPr>
          <p:nvPr>
            <p:ph type="dt" sz="half" idx="10"/>
          </p:nvPr>
        </p:nvSpPr>
        <p:spPr>
          <a:xfrm>
            <a:off x="8075611" y="6019801"/>
            <a:ext cx="1396260" cy="228600"/>
          </a:xfrm>
        </p:spPr>
        <p:txBody>
          <a:bodyPr rtlCol="0"/>
          <a:lstStyle>
            <a:lvl1pPr>
              <a:defRPr/>
            </a:lvl1pPr>
          </a:lstStyle>
          <a:p>
            <a:fld id="{5AA9C1E7-6E57-4B35-BCA5-77B45B027476}" type="datetime1">
              <a:rPr lang="cs-CZ" noProof="0" smtClean="0"/>
              <a:pPr/>
              <a:t>22.03.2024</a:t>
            </a:fld>
            <a:endParaRPr lang="cs-CZ" noProof="0" dirty="0"/>
          </a:p>
        </p:txBody>
      </p:sp>
    </p:spTree>
    <p:extLst>
      <p:ext uri="{BB962C8B-B14F-4D97-AF65-F5344CB8AC3E}">
        <p14:creationId xmlns:p14="http://schemas.microsoft.com/office/powerpoint/2010/main" val="123976265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cs-CZ"/>
              <a:t>Kliknutím lze upravit styl.</a:t>
            </a:r>
            <a:endParaRPr lang="cs-CZ" noProof="0" dirty="0"/>
          </a:p>
        </p:txBody>
      </p:sp>
      <p:grpSp>
        <p:nvGrpSpPr>
          <p:cNvPr id="8" name="Skupina 7"/>
          <p:cNvGrpSpPr/>
          <p:nvPr/>
        </p:nvGrpSpPr>
        <p:grpSpPr>
          <a:xfrm>
            <a:off x="595546" y="781398"/>
            <a:ext cx="6433398" cy="5053665"/>
            <a:chOff x="5162444" y="781398"/>
            <a:chExt cx="6433398" cy="5053665"/>
          </a:xfrm>
        </p:grpSpPr>
        <p:sp>
          <p:nvSpPr>
            <p:cNvPr id="9" name="Volný tvar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 name="Volný tvar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grpSp>
          <p:nvGrpSpPr>
            <p:cNvPr id="11" name="Skupina 10"/>
            <p:cNvGrpSpPr/>
            <p:nvPr/>
          </p:nvGrpSpPr>
          <p:grpSpPr>
            <a:xfrm>
              <a:off x="5814205" y="859113"/>
              <a:ext cx="5129146" cy="4880471"/>
              <a:chOff x="7856559" y="859113"/>
              <a:chExt cx="3086791" cy="4880471"/>
            </a:xfrm>
          </p:grpSpPr>
          <p:sp>
            <p:nvSpPr>
              <p:cNvPr id="20" name="Volný tvar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21" name="Volný tvar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grpSp>
        <p:sp>
          <p:nvSpPr>
            <p:cNvPr id="12" name="Volný tvar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3" name="Volný tvar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4" name="Volný tvar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5" name="Volný tvar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6" name="Volný tvar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7" name="Volný tvar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8" name="Volný tvar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9" name="Volný tvar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grpSp>
      <p:sp>
        <p:nvSpPr>
          <p:cNvPr id="3" name="Zástupný symbol obrázku 2" descr="Prázdný zástupný symbol pro přidání obrázku Klikněte na zástupný symbol a vyberte obrázek, který chcete přidat."/>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cs-CZ" noProof="0"/>
              <a:t>Kliknutím na ikonu přidáte obrázek.</a:t>
            </a:r>
            <a:endParaRPr lang="cs-CZ" noProof="0" dirty="0"/>
          </a:p>
        </p:txBody>
      </p:sp>
      <p:sp>
        <p:nvSpPr>
          <p:cNvPr id="4" name="Zástupný symbol pro text 3"/>
          <p:cNvSpPr>
            <a:spLocks noGrp="1"/>
          </p:cNvSpPr>
          <p:nvPr>
            <p:ph type="body" sz="half" idx="2" hasCustomPrompt="1"/>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cs-CZ" noProof="0" dirty="0"/>
              <a:t>Upravit styly předlohy textu.</a:t>
            </a:r>
          </a:p>
        </p:txBody>
      </p:sp>
      <p:sp>
        <p:nvSpPr>
          <p:cNvPr id="7" name="Zástupný symbol pro číslo snímku 6"/>
          <p:cNvSpPr>
            <a:spLocks noGrp="1"/>
          </p:cNvSpPr>
          <p:nvPr>
            <p:ph type="sldNum" sz="quarter" idx="12"/>
          </p:nvPr>
        </p:nvSpPr>
        <p:spPr/>
        <p:txBody>
          <a:bodyPr rtlCol="0"/>
          <a:lstStyle/>
          <a:p>
            <a:pPr rtl="0"/>
            <a:fld id="{022B156B-59AE-415F-B24B-8756D48BB977}" type="slidenum">
              <a:rPr lang="cs-CZ" noProof="0" smtClean="0"/>
              <a:t>‹#›</a:t>
            </a:fld>
            <a:endParaRPr lang="cs-CZ" noProof="0" dirty="0"/>
          </a:p>
        </p:txBody>
      </p:sp>
      <p:sp>
        <p:nvSpPr>
          <p:cNvPr id="6" name="Zástupný symbol pro zápatí 5"/>
          <p:cNvSpPr>
            <a:spLocks noGrp="1"/>
          </p:cNvSpPr>
          <p:nvPr>
            <p:ph type="ftr" sz="quarter" idx="11"/>
          </p:nvPr>
        </p:nvSpPr>
        <p:spPr/>
        <p:txBody>
          <a:bodyPr rtlCol="0"/>
          <a:lstStyle/>
          <a:p>
            <a:pPr rtl="0"/>
            <a:endParaRPr lang="cs-CZ" noProof="0" dirty="0"/>
          </a:p>
        </p:txBody>
      </p:sp>
      <p:sp>
        <p:nvSpPr>
          <p:cNvPr id="5" name="Zástupný symbol pro datum 4"/>
          <p:cNvSpPr>
            <a:spLocks noGrp="1"/>
          </p:cNvSpPr>
          <p:nvPr>
            <p:ph type="dt" sz="half" idx="10"/>
          </p:nvPr>
        </p:nvSpPr>
        <p:spPr/>
        <p:txBody>
          <a:bodyPr rtlCol="0"/>
          <a:lstStyle>
            <a:lvl1pPr>
              <a:defRPr/>
            </a:lvl1pPr>
          </a:lstStyle>
          <a:p>
            <a:fld id="{495AC103-7A14-43FD-BB30-8B2F64E5B71D}" type="datetime1">
              <a:rPr lang="cs-CZ" noProof="0" smtClean="0"/>
              <a:pPr/>
              <a:t>22.03.2024</a:t>
            </a:fld>
            <a:endParaRPr lang="cs-CZ" noProof="0" dirty="0"/>
          </a:p>
        </p:txBody>
      </p:sp>
    </p:spTree>
    <p:extLst>
      <p:ext uri="{BB962C8B-B14F-4D97-AF65-F5344CB8AC3E}">
        <p14:creationId xmlns:p14="http://schemas.microsoft.com/office/powerpoint/2010/main" val="265957580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noProof="0" dirty="0"/>
          </a:p>
        </p:txBody>
      </p:sp>
      <p:sp>
        <p:nvSpPr>
          <p:cNvPr id="3" name="Zástupný symbol pro svislý text 2"/>
          <p:cNvSpPr>
            <a:spLocks noGrp="1"/>
          </p:cNvSpPr>
          <p:nvPr>
            <p:ph type="body" orient="vert" idx="1" hasCustomPrompt="1"/>
          </p:nvPr>
        </p:nvSpPr>
        <p:spPr/>
        <p:txBody>
          <a:bodyPr vert="eaVert" rtlCol="0"/>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6" name="Zástupný symbol pro číslo snímku 5"/>
          <p:cNvSpPr>
            <a:spLocks noGrp="1"/>
          </p:cNvSpPr>
          <p:nvPr>
            <p:ph type="sldNum" sz="quarter" idx="12"/>
          </p:nvPr>
        </p:nvSpPr>
        <p:spPr/>
        <p:txBody>
          <a:bodyPr rtlCol="0"/>
          <a:lstStyle/>
          <a:p>
            <a:pPr rtl="0"/>
            <a:fld id="{022B156B-59AE-415F-B24B-8756D48BB977}" type="slidenum">
              <a:rPr lang="cs-CZ" noProof="0" smtClean="0"/>
              <a:t>‹#›</a:t>
            </a:fld>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4" name="Zástupný symbol pro datum 3"/>
          <p:cNvSpPr>
            <a:spLocks noGrp="1"/>
          </p:cNvSpPr>
          <p:nvPr>
            <p:ph type="dt" sz="half" idx="10"/>
          </p:nvPr>
        </p:nvSpPr>
        <p:spPr/>
        <p:txBody>
          <a:bodyPr rtlCol="0"/>
          <a:lstStyle>
            <a:lvl1pPr>
              <a:defRPr/>
            </a:lvl1pPr>
          </a:lstStyle>
          <a:p>
            <a:fld id="{E8B292DB-DEC2-4819-8C16-6B707EA1E796}" type="datetime1">
              <a:rPr lang="cs-CZ" noProof="0" smtClean="0"/>
              <a:pPr/>
              <a:t>22.03.2024</a:t>
            </a:fld>
            <a:endParaRPr lang="cs-CZ" noProof="0" dirty="0"/>
          </a:p>
        </p:txBody>
      </p:sp>
    </p:spTree>
    <p:extLst>
      <p:ext uri="{BB962C8B-B14F-4D97-AF65-F5344CB8AC3E}">
        <p14:creationId xmlns:p14="http://schemas.microsoft.com/office/powerpoint/2010/main" val="2447936214"/>
      </p:ext>
    </p:extLst>
  </p:cSld>
  <p:clrMapOvr>
    <a:masterClrMapping/>
  </p:clrMapOvr>
  <p:transition spd="slow">
    <p:wip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Svislý nadpis a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624268" y="304800"/>
            <a:ext cx="1729531" cy="5676900"/>
          </a:xfrm>
        </p:spPr>
        <p:txBody>
          <a:bodyPr vert="eaVert" rtlCol="0"/>
          <a:lstStyle>
            <a:lvl1pPr rtl="0">
              <a:defRPr/>
            </a:lvl1pPr>
          </a:lstStyle>
          <a:p>
            <a:pPr rtl="0"/>
            <a:r>
              <a:rPr lang="cs-CZ"/>
              <a:t>Kliknutím lze upravit styl.</a:t>
            </a:r>
            <a:endParaRPr lang="cs-CZ" noProof="0" dirty="0"/>
          </a:p>
        </p:txBody>
      </p:sp>
      <p:sp>
        <p:nvSpPr>
          <p:cNvPr id="3" name="Zástupný symbol pro svislý text 2"/>
          <p:cNvSpPr>
            <a:spLocks noGrp="1"/>
          </p:cNvSpPr>
          <p:nvPr>
            <p:ph type="body" orient="vert" idx="1" hasCustomPrompt="1"/>
          </p:nvPr>
        </p:nvSpPr>
        <p:spPr>
          <a:xfrm>
            <a:off x="838199" y="304800"/>
            <a:ext cx="8633671" cy="5676900"/>
          </a:xfrm>
        </p:spPr>
        <p:txBody>
          <a:bodyPr vert="eaVert" rtlCol="0"/>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6" name="Zástupný symbol pro číslo snímku 5"/>
          <p:cNvSpPr>
            <a:spLocks noGrp="1"/>
          </p:cNvSpPr>
          <p:nvPr>
            <p:ph type="sldNum" sz="quarter" idx="12"/>
          </p:nvPr>
        </p:nvSpPr>
        <p:spPr/>
        <p:txBody>
          <a:bodyPr rtlCol="0"/>
          <a:lstStyle/>
          <a:p>
            <a:pPr rtl="0"/>
            <a:fld id="{022B156B-59AE-415F-B24B-8756D48BB977}" type="slidenum">
              <a:rPr lang="cs-CZ" noProof="0" smtClean="0"/>
              <a:t>‹#›</a:t>
            </a:fld>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4" name="Zástupný symbol pro datum 3"/>
          <p:cNvSpPr>
            <a:spLocks noGrp="1"/>
          </p:cNvSpPr>
          <p:nvPr>
            <p:ph type="dt" sz="half" idx="10"/>
          </p:nvPr>
        </p:nvSpPr>
        <p:spPr/>
        <p:txBody>
          <a:bodyPr rtlCol="0"/>
          <a:lstStyle>
            <a:lvl1pPr>
              <a:defRPr/>
            </a:lvl1pPr>
          </a:lstStyle>
          <a:p>
            <a:fld id="{5743D1C4-D775-423B-A080-3903D1659834}" type="datetime1">
              <a:rPr lang="cs-CZ" noProof="0" smtClean="0"/>
              <a:pPr/>
              <a:t>22.03.2024</a:t>
            </a:fld>
            <a:endParaRPr lang="cs-CZ" noProof="0" dirty="0"/>
          </a:p>
        </p:txBody>
      </p:sp>
    </p:spTree>
    <p:extLst>
      <p:ext uri="{BB962C8B-B14F-4D97-AF65-F5344CB8AC3E}">
        <p14:creationId xmlns:p14="http://schemas.microsoft.com/office/powerpoint/2010/main" val="420580330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noProof="0" dirty="0"/>
          </a:p>
        </p:txBody>
      </p:sp>
      <p:sp>
        <p:nvSpPr>
          <p:cNvPr id="3" name="Zástupný symbol pro obsah 2"/>
          <p:cNvSpPr>
            <a:spLocks noGrp="1"/>
          </p:cNvSpPr>
          <p:nvPr>
            <p:ph idx="1" hasCustomPrompt="1"/>
          </p:nvPr>
        </p:nvSpPr>
        <p:spPr/>
        <p:txBody>
          <a:bodyPr rtlCol="0"/>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6" name="Zástupný symbol pro číslo snímku 5"/>
          <p:cNvSpPr>
            <a:spLocks noGrp="1"/>
          </p:cNvSpPr>
          <p:nvPr>
            <p:ph type="sldNum" sz="quarter" idx="12"/>
          </p:nvPr>
        </p:nvSpPr>
        <p:spPr/>
        <p:txBody>
          <a:bodyPr rtlCol="0"/>
          <a:lstStyle/>
          <a:p>
            <a:pPr rtl="0"/>
            <a:fld id="{022B156B-59AE-415F-B24B-8756D48BB977}" type="slidenum">
              <a:rPr lang="cs-CZ" noProof="0" smtClean="0"/>
              <a:t>‹#›</a:t>
            </a:fld>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4" name="Zástupný symbol pro datum 3"/>
          <p:cNvSpPr>
            <a:spLocks noGrp="1"/>
          </p:cNvSpPr>
          <p:nvPr>
            <p:ph type="dt" sz="half" idx="10"/>
          </p:nvPr>
        </p:nvSpPr>
        <p:spPr/>
        <p:txBody>
          <a:bodyPr rtlCol="0"/>
          <a:lstStyle>
            <a:lvl1pPr>
              <a:defRPr/>
            </a:lvl1pPr>
          </a:lstStyle>
          <a:p>
            <a:fld id="{EBEF0B0A-F679-419F-ADC4-31D06CAF511B}" type="datetime1">
              <a:rPr lang="cs-CZ" noProof="0" smtClean="0"/>
              <a:pPr/>
              <a:t>22.03.2024</a:t>
            </a:fld>
            <a:endParaRPr lang="cs-CZ" noProof="0" dirty="0"/>
          </a:p>
        </p:txBody>
      </p:sp>
    </p:spTree>
    <p:extLst>
      <p:ext uri="{BB962C8B-B14F-4D97-AF65-F5344CB8AC3E}">
        <p14:creationId xmlns:p14="http://schemas.microsoft.com/office/powerpoint/2010/main" val="33963095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cs-CZ"/>
              <a:t>Kliknutím lze upravit styl.</a:t>
            </a:r>
            <a:endParaRPr lang="cs-CZ" noProof="0" dirty="0"/>
          </a:p>
        </p:txBody>
      </p:sp>
      <p:sp>
        <p:nvSpPr>
          <p:cNvPr id="3" name="Zástupný symbol pro text 2"/>
          <p:cNvSpPr>
            <a:spLocks noGrp="1"/>
          </p:cNvSpPr>
          <p:nvPr>
            <p:ph type="body" idx="1" hasCustomPrompt="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cs-CZ" noProof="0" dirty="0"/>
              <a:t>Upravit styly předlohy textu.</a:t>
            </a:r>
          </a:p>
        </p:txBody>
      </p:sp>
    </p:spTree>
    <p:extLst>
      <p:ext uri="{BB962C8B-B14F-4D97-AF65-F5344CB8AC3E}">
        <p14:creationId xmlns:p14="http://schemas.microsoft.com/office/powerpoint/2010/main" val="122925791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noProof="0" dirty="0"/>
          </a:p>
        </p:txBody>
      </p:sp>
      <p:sp>
        <p:nvSpPr>
          <p:cNvPr id="3" name="Zástupný symbol pro obsah 2"/>
          <p:cNvSpPr>
            <a:spLocks noGrp="1"/>
          </p:cNvSpPr>
          <p:nvPr>
            <p:ph sz="half" idx="1" hasCustomPrompt="1"/>
          </p:nvPr>
        </p:nvSpPr>
        <p:spPr>
          <a:xfrm>
            <a:off x="1065212" y="1825625"/>
            <a:ext cx="4954588" cy="4187952"/>
          </a:xfrm>
        </p:spPr>
        <p:txBody>
          <a:bodyPr rtlCol="0"/>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4" name="Zástupný symbol pro obsah 3"/>
          <p:cNvSpPr>
            <a:spLocks noGrp="1"/>
          </p:cNvSpPr>
          <p:nvPr>
            <p:ph sz="half" idx="2" hasCustomPrompt="1"/>
          </p:nvPr>
        </p:nvSpPr>
        <p:spPr>
          <a:xfrm>
            <a:off x="6172200" y="1825625"/>
            <a:ext cx="4951414" cy="4187952"/>
          </a:xfrm>
        </p:spPr>
        <p:txBody>
          <a:bodyPr rtlCol="0"/>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7" name="Zástupný symbol pro číslo snímku 6"/>
          <p:cNvSpPr>
            <a:spLocks noGrp="1"/>
          </p:cNvSpPr>
          <p:nvPr>
            <p:ph type="sldNum" sz="quarter" idx="12"/>
          </p:nvPr>
        </p:nvSpPr>
        <p:spPr/>
        <p:txBody>
          <a:bodyPr rtlCol="0"/>
          <a:lstStyle/>
          <a:p>
            <a:pPr rtl="0"/>
            <a:fld id="{022B156B-59AE-415F-B24B-8756D48BB977}" type="slidenum">
              <a:rPr lang="cs-CZ" noProof="0" smtClean="0"/>
              <a:t>‹#›</a:t>
            </a:fld>
            <a:endParaRPr lang="cs-CZ" noProof="0" dirty="0"/>
          </a:p>
        </p:txBody>
      </p:sp>
      <p:sp>
        <p:nvSpPr>
          <p:cNvPr id="6" name="Zástupný symbol pro zápatí 5"/>
          <p:cNvSpPr>
            <a:spLocks noGrp="1"/>
          </p:cNvSpPr>
          <p:nvPr>
            <p:ph type="ftr" sz="quarter" idx="11"/>
          </p:nvPr>
        </p:nvSpPr>
        <p:spPr/>
        <p:txBody>
          <a:bodyPr rtlCol="0"/>
          <a:lstStyle/>
          <a:p>
            <a:pPr rtl="0"/>
            <a:endParaRPr lang="cs-CZ" noProof="0" dirty="0"/>
          </a:p>
        </p:txBody>
      </p:sp>
      <p:sp>
        <p:nvSpPr>
          <p:cNvPr id="5" name="Zástupný symbol pro datum 4"/>
          <p:cNvSpPr>
            <a:spLocks noGrp="1"/>
          </p:cNvSpPr>
          <p:nvPr>
            <p:ph type="dt" sz="half" idx="10"/>
          </p:nvPr>
        </p:nvSpPr>
        <p:spPr/>
        <p:txBody>
          <a:bodyPr rtlCol="0"/>
          <a:lstStyle>
            <a:lvl1pPr>
              <a:defRPr/>
            </a:lvl1pPr>
          </a:lstStyle>
          <a:p>
            <a:fld id="{CE1BCDBF-D2C5-4505-A4D1-53F47C0E3809}" type="datetime1">
              <a:rPr lang="cs-CZ" noProof="0" smtClean="0"/>
              <a:pPr/>
              <a:t>22.03.2024</a:t>
            </a:fld>
            <a:endParaRPr lang="cs-CZ" noProof="0" dirty="0"/>
          </a:p>
        </p:txBody>
      </p:sp>
    </p:spTree>
    <p:extLst>
      <p:ext uri="{BB962C8B-B14F-4D97-AF65-F5344CB8AC3E}">
        <p14:creationId xmlns:p14="http://schemas.microsoft.com/office/powerpoint/2010/main" val="297275519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noProof="0" dirty="0"/>
          </a:p>
        </p:txBody>
      </p:sp>
      <p:sp>
        <p:nvSpPr>
          <p:cNvPr id="3" name="Zástupný symbol pro text 2"/>
          <p:cNvSpPr>
            <a:spLocks noGrp="1"/>
          </p:cNvSpPr>
          <p:nvPr>
            <p:ph type="body" idx="1" hasCustomPrompt="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cs-CZ" noProof="0" dirty="0"/>
              <a:t>Upravit styly předlohy textu.</a:t>
            </a:r>
          </a:p>
        </p:txBody>
      </p:sp>
      <p:sp>
        <p:nvSpPr>
          <p:cNvPr id="4" name="Zástupný symbol pro obsah 3"/>
          <p:cNvSpPr>
            <a:spLocks noGrp="1"/>
          </p:cNvSpPr>
          <p:nvPr>
            <p:ph sz="half" idx="2" hasCustomPrompt="1"/>
          </p:nvPr>
        </p:nvSpPr>
        <p:spPr>
          <a:xfrm>
            <a:off x="1069848" y="2505075"/>
            <a:ext cx="4956048" cy="3476625"/>
          </a:xfrm>
        </p:spPr>
        <p:txBody>
          <a:bodyPr rtlCol="0"/>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5" name="Zástupný symbol pro text 4"/>
          <p:cNvSpPr>
            <a:spLocks noGrp="1"/>
          </p:cNvSpPr>
          <p:nvPr>
            <p:ph type="body" sz="quarter" idx="3" hasCustomPrompt="1"/>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cs-CZ" noProof="0" dirty="0"/>
              <a:t>Upravit styly předlohy textu.</a:t>
            </a:r>
          </a:p>
        </p:txBody>
      </p:sp>
      <p:sp>
        <p:nvSpPr>
          <p:cNvPr id="6" name="Zástupný symbol pro obsah 5"/>
          <p:cNvSpPr>
            <a:spLocks noGrp="1"/>
          </p:cNvSpPr>
          <p:nvPr>
            <p:ph sz="quarter" idx="4" hasCustomPrompt="1"/>
          </p:nvPr>
        </p:nvSpPr>
        <p:spPr>
          <a:xfrm>
            <a:off x="6172200" y="2505075"/>
            <a:ext cx="4956048" cy="3476625"/>
          </a:xfrm>
        </p:spPr>
        <p:txBody>
          <a:bodyPr rtlCol="0"/>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9" name="Zástupný symbol pro číslo snímku 8"/>
          <p:cNvSpPr>
            <a:spLocks noGrp="1"/>
          </p:cNvSpPr>
          <p:nvPr>
            <p:ph type="sldNum" sz="quarter" idx="12"/>
          </p:nvPr>
        </p:nvSpPr>
        <p:spPr/>
        <p:txBody>
          <a:bodyPr rtlCol="0"/>
          <a:lstStyle/>
          <a:p>
            <a:pPr rtl="0"/>
            <a:fld id="{022B156B-59AE-415F-B24B-8756D48BB977}" type="slidenum">
              <a:rPr lang="cs-CZ" noProof="0" smtClean="0"/>
              <a:t>‹#›</a:t>
            </a:fld>
            <a:endParaRPr lang="cs-CZ" noProof="0" dirty="0"/>
          </a:p>
        </p:txBody>
      </p:sp>
      <p:sp>
        <p:nvSpPr>
          <p:cNvPr id="8" name="Zástupný symbol pro zápatí 7"/>
          <p:cNvSpPr>
            <a:spLocks noGrp="1"/>
          </p:cNvSpPr>
          <p:nvPr>
            <p:ph type="ftr" sz="quarter" idx="11"/>
          </p:nvPr>
        </p:nvSpPr>
        <p:spPr/>
        <p:txBody>
          <a:bodyPr rtlCol="0"/>
          <a:lstStyle/>
          <a:p>
            <a:pPr rtl="0"/>
            <a:endParaRPr lang="cs-CZ" noProof="0" dirty="0"/>
          </a:p>
        </p:txBody>
      </p:sp>
      <p:sp>
        <p:nvSpPr>
          <p:cNvPr id="7" name="Zástupný symbol pro datum 6"/>
          <p:cNvSpPr>
            <a:spLocks noGrp="1"/>
          </p:cNvSpPr>
          <p:nvPr>
            <p:ph type="dt" sz="half" idx="10"/>
          </p:nvPr>
        </p:nvSpPr>
        <p:spPr/>
        <p:txBody>
          <a:bodyPr rtlCol="0"/>
          <a:lstStyle>
            <a:lvl1pPr>
              <a:defRPr/>
            </a:lvl1pPr>
          </a:lstStyle>
          <a:p>
            <a:fld id="{D185A5FC-6474-443B-A65C-AC3C0E3B63DA}" type="datetime1">
              <a:rPr lang="cs-CZ" noProof="0" smtClean="0"/>
              <a:pPr/>
              <a:t>22.03.2024</a:t>
            </a:fld>
            <a:endParaRPr lang="cs-CZ" noProof="0" dirty="0"/>
          </a:p>
        </p:txBody>
      </p:sp>
    </p:spTree>
    <p:extLst>
      <p:ext uri="{BB962C8B-B14F-4D97-AF65-F5344CB8AC3E}">
        <p14:creationId xmlns:p14="http://schemas.microsoft.com/office/powerpoint/2010/main" val="231857164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noProof="0" dirty="0"/>
          </a:p>
        </p:txBody>
      </p:sp>
      <p:sp>
        <p:nvSpPr>
          <p:cNvPr id="5" name="Zástupný symbol pro číslo snímku 4"/>
          <p:cNvSpPr>
            <a:spLocks noGrp="1"/>
          </p:cNvSpPr>
          <p:nvPr>
            <p:ph type="sldNum" sz="quarter" idx="12"/>
          </p:nvPr>
        </p:nvSpPr>
        <p:spPr/>
        <p:txBody>
          <a:bodyPr rtlCol="0"/>
          <a:lstStyle/>
          <a:p>
            <a:pPr rtl="0"/>
            <a:fld id="{022B156B-59AE-415F-B24B-8756D48BB977}" type="slidenum">
              <a:rPr lang="cs-CZ" noProof="0" smtClean="0"/>
              <a:t>‹#›</a:t>
            </a:fld>
            <a:endParaRPr lang="cs-CZ" noProof="0" dirty="0"/>
          </a:p>
        </p:txBody>
      </p:sp>
      <p:sp>
        <p:nvSpPr>
          <p:cNvPr id="4" name="Zástupný symbol pro zápatí 3"/>
          <p:cNvSpPr>
            <a:spLocks noGrp="1"/>
          </p:cNvSpPr>
          <p:nvPr>
            <p:ph type="ftr" sz="quarter" idx="11"/>
          </p:nvPr>
        </p:nvSpPr>
        <p:spPr/>
        <p:txBody>
          <a:bodyPr rtlCol="0"/>
          <a:lstStyle/>
          <a:p>
            <a:pPr rtl="0"/>
            <a:endParaRPr lang="cs-CZ" noProof="0" dirty="0"/>
          </a:p>
        </p:txBody>
      </p:sp>
      <p:sp>
        <p:nvSpPr>
          <p:cNvPr id="3" name="Zástupný symbol pro datum 2"/>
          <p:cNvSpPr>
            <a:spLocks noGrp="1"/>
          </p:cNvSpPr>
          <p:nvPr>
            <p:ph type="dt" sz="half" idx="10"/>
          </p:nvPr>
        </p:nvSpPr>
        <p:spPr/>
        <p:txBody>
          <a:bodyPr rtlCol="0"/>
          <a:lstStyle>
            <a:lvl1pPr>
              <a:defRPr/>
            </a:lvl1pPr>
          </a:lstStyle>
          <a:p>
            <a:fld id="{8B6206F1-DA20-4984-A02D-A2D3A49F6AE9}" type="datetime1">
              <a:rPr lang="cs-CZ" noProof="0" smtClean="0"/>
              <a:pPr/>
              <a:t>22.03.2024</a:t>
            </a:fld>
            <a:endParaRPr lang="cs-CZ" noProof="0" dirty="0"/>
          </a:p>
        </p:txBody>
      </p:sp>
    </p:spTree>
    <p:extLst>
      <p:ext uri="{BB962C8B-B14F-4D97-AF65-F5344CB8AC3E}">
        <p14:creationId xmlns:p14="http://schemas.microsoft.com/office/powerpoint/2010/main" val="3512816421"/>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rtlCol="0"/>
          <a:lstStyle/>
          <a:p>
            <a:pPr rtl="0"/>
            <a:fld id="{022B156B-59AE-415F-B24B-8756D48BB977}" type="slidenum">
              <a:rPr lang="cs-CZ" noProof="0" smtClean="0"/>
              <a:t>‹#›</a:t>
            </a:fld>
            <a:endParaRPr lang="cs-CZ" noProof="0" dirty="0"/>
          </a:p>
        </p:txBody>
      </p:sp>
      <p:sp>
        <p:nvSpPr>
          <p:cNvPr id="3" name="Zástupný symbol pro zápatí 2"/>
          <p:cNvSpPr>
            <a:spLocks noGrp="1"/>
          </p:cNvSpPr>
          <p:nvPr>
            <p:ph type="ftr" sz="quarter" idx="11"/>
          </p:nvPr>
        </p:nvSpPr>
        <p:spPr/>
        <p:txBody>
          <a:bodyPr rtlCol="0"/>
          <a:lstStyle/>
          <a:p>
            <a:pPr rtl="0"/>
            <a:endParaRPr lang="cs-CZ" noProof="0" dirty="0"/>
          </a:p>
        </p:txBody>
      </p:sp>
      <p:sp>
        <p:nvSpPr>
          <p:cNvPr id="2" name="Zástupný symbol pro datum 1"/>
          <p:cNvSpPr>
            <a:spLocks noGrp="1"/>
          </p:cNvSpPr>
          <p:nvPr>
            <p:ph type="dt" sz="half" idx="10"/>
          </p:nvPr>
        </p:nvSpPr>
        <p:spPr/>
        <p:txBody>
          <a:bodyPr rtlCol="0"/>
          <a:lstStyle>
            <a:lvl1pPr>
              <a:defRPr/>
            </a:lvl1pPr>
          </a:lstStyle>
          <a:p>
            <a:fld id="{CFD19C6F-B567-4565-8922-CAF3DFDFE2EE}" type="datetime1">
              <a:rPr lang="cs-CZ" noProof="0" smtClean="0"/>
              <a:pPr/>
              <a:t>22.03.2024</a:t>
            </a:fld>
            <a:endParaRPr lang="cs-CZ" noProof="0" dirty="0"/>
          </a:p>
        </p:txBody>
      </p:sp>
    </p:spTree>
    <p:extLst>
      <p:ext uri="{BB962C8B-B14F-4D97-AF65-F5344CB8AC3E}">
        <p14:creationId xmlns:p14="http://schemas.microsoft.com/office/powerpoint/2010/main" val="84787487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obrázky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65212" y="304799"/>
            <a:ext cx="10058402" cy="1216152"/>
          </a:xfrm>
        </p:spPr>
        <p:txBody>
          <a:bodyPr rtlCol="0"/>
          <a:lstStyle>
            <a:lvl1pPr algn="l" rtl="0">
              <a:defRPr/>
            </a:lvl1pPr>
          </a:lstStyle>
          <a:p>
            <a:pPr rtl="0"/>
            <a:r>
              <a:rPr lang="cs-CZ"/>
              <a:t>Kliknutím lze upravit styl.</a:t>
            </a:r>
            <a:endParaRPr lang="cs-CZ" noProof="0" dirty="0"/>
          </a:p>
        </p:txBody>
      </p:sp>
      <p:grpSp>
        <p:nvGrpSpPr>
          <p:cNvPr id="9" name="Skupina 8"/>
          <p:cNvGrpSpPr/>
          <p:nvPr/>
        </p:nvGrpSpPr>
        <p:grpSpPr>
          <a:xfrm>
            <a:off x="1052422" y="1733550"/>
            <a:ext cx="4360503" cy="3050038"/>
            <a:chOff x="895350" y="3313113"/>
            <a:chExt cx="3613151" cy="2790825"/>
          </a:xfrm>
          <a:solidFill>
            <a:schemeClr val="tx1">
              <a:lumMod val="50000"/>
            </a:schemeClr>
          </a:solidFill>
        </p:grpSpPr>
        <p:sp>
          <p:nvSpPr>
            <p:cNvPr id="10" name="Volný tvar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1" name="Volný tvar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2" name="Volný tvar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3" name="Volný tvar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4" name="Volný tvar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5" name="Volný tvar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6" name="Volný tvar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7" name="Volný tvar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8" name="Volný tvar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9" name="Volný tvar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20" name="Volný tvar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21" name="Volný tvar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grpSp>
      <p:sp>
        <p:nvSpPr>
          <p:cNvPr id="36" name="Zástupný symbol obrázku 33" descr="Prázdný zástupný symbol pro přidání obrázku Klikněte na zástupný symbol a vyberte obrázek, který chcete přidat."/>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cs-CZ" noProof="0"/>
              <a:t>Kliknutím na ikonu přidáte obrázek.</a:t>
            </a:r>
            <a:endParaRPr lang="cs-CZ" noProof="0" dirty="0"/>
          </a:p>
        </p:txBody>
      </p:sp>
      <p:sp>
        <p:nvSpPr>
          <p:cNvPr id="39" name="Zástupný symbol pro text 3"/>
          <p:cNvSpPr>
            <a:spLocks noGrp="1"/>
          </p:cNvSpPr>
          <p:nvPr>
            <p:ph type="body" sz="half" idx="2" hasCustomPrompt="1"/>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cs-CZ" noProof="0" dirty="0"/>
              <a:t>Upravit styly předlohy textu.</a:t>
            </a:r>
          </a:p>
        </p:txBody>
      </p:sp>
      <p:grpSp>
        <p:nvGrpSpPr>
          <p:cNvPr id="22" name="Skupina 21"/>
          <p:cNvGrpSpPr/>
          <p:nvPr/>
        </p:nvGrpSpPr>
        <p:grpSpPr>
          <a:xfrm>
            <a:off x="6763111" y="1733550"/>
            <a:ext cx="4360503" cy="3050038"/>
            <a:chOff x="895350" y="3313113"/>
            <a:chExt cx="3613151" cy="2790825"/>
          </a:xfrm>
          <a:solidFill>
            <a:schemeClr val="tx1">
              <a:lumMod val="50000"/>
            </a:schemeClr>
          </a:solidFill>
        </p:grpSpPr>
        <p:sp>
          <p:nvSpPr>
            <p:cNvPr id="23" name="Volný tvar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24" name="Volný tvar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25" name="Volný tvar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26" name="Volný tvar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27" name="Volný tvar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28" name="Volný tvar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29" name="Volný tvar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30" name="Volný tvar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31" name="Volný tvar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32" name="Volný tvar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33" name="Volný tvar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34" name="Volný tvar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grpSp>
      <p:sp>
        <p:nvSpPr>
          <p:cNvPr id="37" name="Zástupný symbol obrázku 33" descr="Prázdný zástupný symbol pro přidání obrázku Klikněte na zástupný symbol a vyberte obrázek, který chcete přidat."/>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cs-CZ" noProof="0"/>
              <a:t>Kliknutím na ikonu přidáte obrázek.</a:t>
            </a:r>
            <a:endParaRPr lang="cs-CZ" noProof="0" dirty="0"/>
          </a:p>
        </p:txBody>
      </p:sp>
      <p:sp>
        <p:nvSpPr>
          <p:cNvPr id="40" name="Zástupný symbol pro text 3"/>
          <p:cNvSpPr>
            <a:spLocks noGrp="1"/>
          </p:cNvSpPr>
          <p:nvPr>
            <p:ph type="body" sz="half" idx="19" hasCustomPrompt="1"/>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cs-CZ" noProof="0" dirty="0"/>
              <a:t>Upravit styly předlohy textu.</a:t>
            </a:r>
          </a:p>
        </p:txBody>
      </p:sp>
      <p:sp>
        <p:nvSpPr>
          <p:cNvPr id="8" name="Zástupný symbol pro číslo snímku 7"/>
          <p:cNvSpPr>
            <a:spLocks noGrp="1"/>
          </p:cNvSpPr>
          <p:nvPr>
            <p:ph type="sldNum" sz="quarter" idx="12"/>
          </p:nvPr>
        </p:nvSpPr>
        <p:spPr/>
        <p:txBody>
          <a:bodyPr rtlCol="0"/>
          <a:lstStyle/>
          <a:p>
            <a:pPr rtl="0"/>
            <a:fld id="{022B156B-59AE-415F-B24B-8756D48BB977}" type="slidenum">
              <a:rPr lang="cs-CZ" noProof="0" smtClean="0"/>
              <a:pPr rtl="0"/>
              <a:t>‹#›</a:t>
            </a:fld>
            <a:endParaRPr lang="cs-CZ" noProof="0" dirty="0"/>
          </a:p>
        </p:txBody>
      </p:sp>
      <p:sp>
        <p:nvSpPr>
          <p:cNvPr id="7" name="Zástupný symbol pro zápatí 6"/>
          <p:cNvSpPr>
            <a:spLocks noGrp="1"/>
          </p:cNvSpPr>
          <p:nvPr>
            <p:ph type="ftr" sz="quarter" idx="11"/>
          </p:nvPr>
        </p:nvSpPr>
        <p:spPr/>
        <p:txBody>
          <a:bodyPr rtlCol="0"/>
          <a:lstStyle/>
          <a:p>
            <a:pPr rtl="0"/>
            <a:endParaRPr lang="cs-CZ" noProof="0" dirty="0"/>
          </a:p>
        </p:txBody>
      </p:sp>
      <p:sp>
        <p:nvSpPr>
          <p:cNvPr id="6" name="Zástupný symbol pro datum 5"/>
          <p:cNvSpPr>
            <a:spLocks noGrp="1"/>
          </p:cNvSpPr>
          <p:nvPr>
            <p:ph type="dt" sz="half" idx="10"/>
          </p:nvPr>
        </p:nvSpPr>
        <p:spPr/>
        <p:txBody>
          <a:bodyPr rtlCol="0"/>
          <a:lstStyle>
            <a:lvl1pPr>
              <a:defRPr/>
            </a:lvl1pPr>
          </a:lstStyle>
          <a:p>
            <a:fld id="{EB3DBF12-736B-443A-B0B9-305C49E7B12B}" type="datetime1">
              <a:rPr lang="cs-CZ" noProof="0" smtClean="0"/>
              <a:pPr/>
              <a:t>22.03.2024</a:t>
            </a:fld>
            <a:endParaRPr lang="cs-CZ" noProof="0" dirty="0"/>
          </a:p>
        </p:txBody>
      </p:sp>
    </p:spTree>
    <p:extLst>
      <p:ext uri="{BB962C8B-B14F-4D97-AF65-F5344CB8AC3E}">
        <p14:creationId xmlns:p14="http://schemas.microsoft.com/office/powerpoint/2010/main" val="116827480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ři obrázky s titulky">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noProof="0" dirty="0"/>
          </a:p>
        </p:txBody>
      </p:sp>
      <p:grpSp>
        <p:nvGrpSpPr>
          <p:cNvPr id="52" name="Skupina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Volný tvar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54" name="Volný tvar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55" name="Volný tvar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56" name="Volný tvar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57" name="Volný tvar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58" name="Volný tvar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59" name="Volný tvar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60" name="Volný tvar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61" name="Volný tvar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62" name="Volný tvar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63" name="Volný tvar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64" name="Volný tvar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grpSp>
      <p:sp>
        <p:nvSpPr>
          <p:cNvPr id="79" name="Zástupný symbol obrázku 33" descr="Prázdný zástupný symbol pro přidání obrázku Klikněte na zástupný symbol a vyberte obrázek, který chcete přidat."/>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cs-CZ" noProof="0"/>
              <a:t>Kliknutím na ikonu přidáte obrázek.</a:t>
            </a:r>
            <a:endParaRPr lang="cs-CZ" noProof="0" dirty="0"/>
          </a:p>
        </p:txBody>
      </p:sp>
      <p:sp>
        <p:nvSpPr>
          <p:cNvPr id="81" name="Zástupný symbol pro text 3"/>
          <p:cNvSpPr>
            <a:spLocks noGrp="1"/>
          </p:cNvSpPr>
          <p:nvPr>
            <p:ph type="body" sz="half" idx="2" hasCustomPrompt="1"/>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cs-CZ" noProof="0" dirty="0"/>
              <a:t>Upravit styly předlohy textu.</a:t>
            </a:r>
          </a:p>
        </p:txBody>
      </p:sp>
      <p:grpSp>
        <p:nvGrpSpPr>
          <p:cNvPr id="84" name="Skupina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Volný tvar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86" name="Volný tvar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87" name="Volný tvar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88" name="Volný tvar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89" name="Volný tvar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0" name="Volný tvar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1" name="Volný tvar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2" name="Volný tvar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3" name="Volný tvar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4" name="Volný tvar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5" name="Volný tvar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6" name="Volný tvar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grpSp>
      <p:sp>
        <p:nvSpPr>
          <p:cNvPr id="78" name="Zástupný symbol obrázku 33" descr="Prázdný zástupný symbol pro přidání obrázku Klikněte na zástupný symbol a vyberte obrázek, který chcete přidat."/>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cs-CZ" noProof="0"/>
              <a:t>Kliknutím na ikonu přidáte obrázek.</a:t>
            </a:r>
            <a:endParaRPr lang="cs-CZ" noProof="0" dirty="0"/>
          </a:p>
        </p:txBody>
      </p:sp>
      <p:sp>
        <p:nvSpPr>
          <p:cNvPr id="82" name="Zástupný symbol pro text 3"/>
          <p:cNvSpPr>
            <a:spLocks noGrp="1"/>
          </p:cNvSpPr>
          <p:nvPr>
            <p:ph type="body" sz="half" idx="21" hasCustomPrompt="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cs-CZ" noProof="0" dirty="0"/>
              <a:t>Upravit styly předlohy textu.</a:t>
            </a:r>
          </a:p>
        </p:txBody>
      </p:sp>
      <p:grpSp>
        <p:nvGrpSpPr>
          <p:cNvPr id="97" name="Skupina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Volný tvar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9" name="Volný tvar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0" name="Volný tvar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1" name="Volný tvar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2" name="Volný tvar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3" name="Volný tvar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4" name="Volný tvar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5" name="Volný tvar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6" name="Volný tvar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7" name="Volný tvar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8" name="Volný tvar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9" name="Volný tvar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grpSp>
      <p:sp>
        <p:nvSpPr>
          <p:cNvPr id="80" name="Zástupný symbol obrázku 33" descr="Prázdný zástupný symbol pro přidání obrázku Klikněte na zástupný symbol a vyberte obrázek, který chcete přidat."/>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cs-CZ" noProof="0"/>
              <a:t>Kliknutím na ikonu přidáte obrázek.</a:t>
            </a:r>
            <a:endParaRPr lang="cs-CZ" noProof="0" dirty="0"/>
          </a:p>
        </p:txBody>
      </p:sp>
      <p:sp>
        <p:nvSpPr>
          <p:cNvPr id="83" name="Zástupný symbol pro text 3"/>
          <p:cNvSpPr>
            <a:spLocks noGrp="1"/>
          </p:cNvSpPr>
          <p:nvPr>
            <p:ph type="body" sz="half" idx="22" hasCustomPrompt="1"/>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cs-CZ" noProof="0" dirty="0"/>
              <a:t>Upravit styly předlohy textu.</a:t>
            </a:r>
          </a:p>
        </p:txBody>
      </p:sp>
      <p:sp>
        <p:nvSpPr>
          <p:cNvPr id="8" name="Zástupný symbol pro číslo snímku 7"/>
          <p:cNvSpPr>
            <a:spLocks noGrp="1"/>
          </p:cNvSpPr>
          <p:nvPr>
            <p:ph type="sldNum" sz="quarter" idx="12"/>
          </p:nvPr>
        </p:nvSpPr>
        <p:spPr/>
        <p:txBody>
          <a:bodyPr rtlCol="0"/>
          <a:lstStyle/>
          <a:p>
            <a:pPr rtl="0"/>
            <a:fld id="{022B156B-59AE-415F-B24B-8756D48BB977}" type="slidenum">
              <a:rPr lang="cs-CZ" noProof="0" smtClean="0"/>
              <a:pPr rtl="0"/>
              <a:t>‹#›</a:t>
            </a:fld>
            <a:endParaRPr lang="cs-CZ" noProof="0" dirty="0"/>
          </a:p>
        </p:txBody>
      </p:sp>
      <p:sp>
        <p:nvSpPr>
          <p:cNvPr id="7" name="Zástupný symbol pro zápatí 6"/>
          <p:cNvSpPr>
            <a:spLocks noGrp="1"/>
          </p:cNvSpPr>
          <p:nvPr>
            <p:ph type="ftr" sz="quarter" idx="11"/>
          </p:nvPr>
        </p:nvSpPr>
        <p:spPr/>
        <p:txBody>
          <a:bodyPr rtlCol="0"/>
          <a:lstStyle/>
          <a:p>
            <a:pPr rtl="0"/>
            <a:endParaRPr lang="cs-CZ" noProof="0" dirty="0"/>
          </a:p>
        </p:txBody>
      </p:sp>
      <p:sp>
        <p:nvSpPr>
          <p:cNvPr id="6" name="Zástupný symbol pro datum 5"/>
          <p:cNvSpPr>
            <a:spLocks noGrp="1"/>
          </p:cNvSpPr>
          <p:nvPr>
            <p:ph type="dt" sz="half" idx="10"/>
          </p:nvPr>
        </p:nvSpPr>
        <p:spPr/>
        <p:txBody>
          <a:bodyPr rtlCol="0"/>
          <a:lstStyle>
            <a:lvl1pPr>
              <a:defRPr/>
            </a:lvl1pPr>
          </a:lstStyle>
          <a:p>
            <a:fld id="{B772406A-9C03-48C6-BFD5-6C00878C2ECE}" type="datetime1">
              <a:rPr lang="cs-CZ" noProof="0" smtClean="0"/>
              <a:pPr/>
              <a:t>22.03.2024</a:t>
            </a:fld>
            <a:endParaRPr lang="cs-CZ" noProof="0" dirty="0"/>
          </a:p>
        </p:txBody>
      </p:sp>
    </p:spTree>
    <p:extLst>
      <p:ext uri="{BB962C8B-B14F-4D97-AF65-F5344CB8AC3E}">
        <p14:creationId xmlns:p14="http://schemas.microsoft.com/office/powerpoint/2010/main" val="168193502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cs-CZ" dirty="0"/>
              <a:t>Kliknutím lze upravit styl.</a:t>
            </a:r>
            <a:endParaRPr lang="cs-CZ" noProof="0" dirty="0"/>
          </a:p>
        </p:txBody>
      </p:sp>
      <p:sp>
        <p:nvSpPr>
          <p:cNvPr id="3" name="Zástupný symbol pro text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6" name="Zástupný symbol pro číslo snímk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cs-CZ" noProof="0" smtClean="0"/>
              <a:pPr rtl="0"/>
              <a:t>‹#›</a:t>
            </a:fld>
            <a:endParaRPr lang="cs-CZ" noProof="0" dirty="0"/>
          </a:p>
        </p:txBody>
      </p:sp>
      <p:sp>
        <p:nvSpPr>
          <p:cNvPr id="5" name="Zástupný symbol pro zápatí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cs-CZ" noProof="0" dirty="0"/>
          </a:p>
        </p:txBody>
      </p:sp>
      <p:sp>
        <p:nvSpPr>
          <p:cNvPr id="4" name="Zástupný symbol pro datum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4EAD302A-D42A-4556-ABBC-DF2B88F5ACFC}" type="datetime1">
              <a:rPr lang="cs-CZ" noProof="0" smtClean="0"/>
              <a:pPr/>
              <a:t>22.03.2024</a:t>
            </a:fld>
            <a:endParaRPr lang="cs-CZ" noProof="0"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p:transition spd="slow">
    <p:wipe/>
  </p:transition>
  <p:txStyles>
    <p:titleStyle>
      <a:lvl1pPr algn="l" defTabSz="914400" rtl="0" eaLnBrk="1" latinLnBrk="0" hangingPunct="1">
        <a:lnSpc>
          <a:spcPct val="10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zshodonin.cz/rodice/pripravna-trid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zshodonin.cz/skola/skolni-druzina"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hyperlink" Target="mailto:strava@zsvancur.cz"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062963" y="1600200"/>
            <a:ext cx="6858002" cy="1828800"/>
          </a:xfrm>
        </p:spPr>
        <p:txBody>
          <a:bodyPr rtlCol="0">
            <a:normAutofit/>
            <a:scene3d>
              <a:camera prst="orthographicFront"/>
              <a:lightRig rig="soft" dir="t">
                <a:rot lat="0" lon="0" rev="15600000"/>
              </a:lightRig>
            </a:scene3d>
            <a:sp3d extrusionH="57150" prstMaterial="softEdge">
              <a:bevelT w="25400" h="38100"/>
            </a:sp3d>
          </a:bodyPr>
          <a:lstStyle/>
          <a:p>
            <a:pPr rtl="0"/>
            <a:r>
              <a:rPr lang="cs-CZ" sz="6600" b="1" dirty="0">
                <a:ln w="12700" cmpd="sng">
                  <a:solidFill>
                    <a:schemeClr val="accent4"/>
                  </a:solidFill>
                  <a:prstDash val="solid"/>
                </a:ln>
              </a:rPr>
              <a:t>Přípravná třída</a:t>
            </a:r>
          </a:p>
        </p:txBody>
      </p:sp>
      <p:sp>
        <p:nvSpPr>
          <p:cNvPr id="3" name="Podnadpis 2"/>
          <p:cNvSpPr>
            <a:spLocks noGrp="1"/>
          </p:cNvSpPr>
          <p:nvPr>
            <p:ph type="subTitle" idx="1"/>
          </p:nvPr>
        </p:nvSpPr>
        <p:spPr>
          <a:xfrm>
            <a:off x="1064689" y="287487"/>
            <a:ext cx="10884023" cy="914400"/>
          </a:xfrm>
        </p:spPr>
        <p:txBody>
          <a:bodyPr rtlCol="0">
            <a:noAutofit/>
          </a:bodyPr>
          <a:lstStyle/>
          <a:p>
            <a:pPr rtl="0"/>
            <a:r>
              <a:rPr lang="cs-CZ" sz="3200" dirty="0">
                <a:solidFill>
                  <a:srgbClr val="002060"/>
                </a:solidFill>
              </a:rPr>
              <a:t>Základní škola Hodonín, příspěvková organizace</a:t>
            </a:r>
          </a:p>
        </p:txBody>
      </p:sp>
      <p:sp>
        <p:nvSpPr>
          <p:cNvPr id="7" name="Obdélník 6">
            <a:extLst>
              <a:ext uri="{FF2B5EF4-FFF2-40B4-BE49-F238E27FC236}">
                <a16:creationId xmlns:a16="http://schemas.microsoft.com/office/drawing/2014/main" id="{D980263A-2533-49CD-A9DF-841D02D6B32F}"/>
              </a:ext>
            </a:extLst>
          </p:cNvPr>
          <p:cNvSpPr/>
          <p:nvPr/>
        </p:nvSpPr>
        <p:spPr>
          <a:xfrm>
            <a:off x="1064689" y="6074520"/>
            <a:ext cx="6476453" cy="923330"/>
          </a:xfrm>
          <a:prstGeom prst="rect">
            <a:avLst/>
          </a:prstGeom>
          <a:noFill/>
        </p:spPr>
        <p:txBody>
          <a:bodyPr wrap="none" lIns="91440" tIns="45720" rIns="91440" bIns="45720">
            <a:spAutoFit/>
          </a:bodyPr>
          <a:lstStyle/>
          <a:p>
            <a:pPr algn="ctr"/>
            <a:r>
              <a:rPr lang="cs-CZ"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hlinkClick r:id="rId3"/>
              </a:rPr>
              <a:t>www.zshodonin.cz</a:t>
            </a:r>
            <a:endParaRPr lang="cs-CZ"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TextovéPole 7">
            <a:extLst>
              <a:ext uri="{FF2B5EF4-FFF2-40B4-BE49-F238E27FC236}">
                <a16:creationId xmlns:a16="http://schemas.microsoft.com/office/drawing/2014/main" id="{E9D600C1-7E9A-4133-ABA6-B1A63F716626}"/>
              </a:ext>
            </a:extLst>
          </p:cNvPr>
          <p:cNvSpPr txBox="1"/>
          <p:nvPr/>
        </p:nvSpPr>
        <p:spPr>
          <a:xfrm>
            <a:off x="479394" y="5885895"/>
            <a:ext cx="1633491" cy="369332"/>
          </a:xfrm>
          <a:prstGeom prst="rect">
            <a:avLst/>
          </a:prstGeom>
          <a:noFill/>
        </p:spPr>
        <p:txBody>
          <a:bodyPr wrap="square" rtlCol="0">
            <a:spAutoFit/>
          </a:bodyPr>
          <a:lstStyle/>
          <a:p>
            <a:r>
              <a:rPr lang="cs-CZ" dirty="0">
                <a:solidFill>
                  <a:schemeClr val="bg1"/>
                </a:solidFill>
              </a:rPr>
              <a:t>Více na: </a:t>
            </a:r>
          </a:p>
        </p:txBody>
      </p:sp>
      <p:sp>
        <p:nvSpPr>
          <p:cNvPr id="9" name="Obdélník 8">
            <a:extLst>
              <a:ext uri="{FF2B5EF4-FFF2-40B4-BE49-F238E27FC236}">
                <a16:creationId xmlns:a16="http://schemas.microsoft.com/office/drawing/2014/main" id="{25C5C5D3-31C3-4F68-A09B-73CF0F8A383B}"/>
              </a:ext>
            </a:extLst>
          </p:cNvPr>
          <p:cNvSpPr/>
          <p:nvPr/>
        </p:nvSpPr>
        <p:spPr>
          <a:xfrm>
            <a:off x="5682252" y="4216839"/>
            <a:ext cx="6266460" cy="923331"/>
          </a:xfrm>
          <a:prstGeom prst="rect">
            <a:avLst/>
          </a:prstGeom>
          <a:noFill/>
        </p:spPr>
        <p:txBody>
          <a:bodyPr wrap="none" lIns="91440" tIns="45720" rIns="91440" bIns="45720">
            <a:prstTxWarp prst="textArchDown">
              <a:avLst/>
            </a:prstTxWarp>
            <a:spAutoFit/>
          </a:bodyPr>
          <a:lstStyle/>
          <a:p>
            <a:pPr algn="ctr"/>
            <a:r>
              <a:rPr lang="cs-CZ"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 školní rok 2024-2025</a:t>
            </a:r>
          </a:p>
        </p:txBody>
      </p:sp>
    </p:spTree>
    <p:extLst>
      <p:ext uri="{BB962C8B-B14F-4D97-AF65-F5344CB8AC3E}">
        <p14:creationId xmlns:p14="http://schemas.microsoft.com/office/powerpoint/2010/main" val="76967509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01335" y="72772"/>
            <a:ext cx="11173573" cy="1182033"/>
          </a:xfrm>
        </p:spPr>
        <p:txBody>
          <a:bodyPr rtlCol="0">
            <a:normAutofit/>
          </a:bodyPr>
          <a:lstStyle/>
          <a:p>
            <a:r>
              <a:rPr lang="cs-CZ" sz="3200" b="1" dirty="0">
                <a:solidFill>
                  <a:schemeClr val="bg2">
                    <a:lumMod val="25000"/>
                  </a:schemeClr>
                </a:solidFill>
                <a:cs typeface="Arial" panose="020B0604020202020204" pitchFamily="34" charset="0"/>
              </a:rPr>
              <a:t>Co je přípravná třída neboli nultý ročník ZŠ?</a:t>
            </a:r>
            <a:br>
              <a:rPr lang="cs-CZ" sz="3200" b="1" dirty="0">
                <a:solidFill>
                  <a:schemeClr val="bg2">
                    <a:lumMod val="25000"/>
                  </a:schemeClr>
                </a:solidFill>
                <a:cs typeface="Arial" panose="020B0604020202020204" pitchFamily="34" charset="0"/>
              </a:rPr>
            </a:br>
            <a:endParaRPr lang="cs-CZ" sz="3200" i="1" dirty="0">
              <a:solidFill>
                <a:schemeClr val="bg2">
                  <a:lumMod val="25000"/>
                </a:schemeClr>
              </a:solidFill>
            </a:endParaRPr>
          </a:p>
        </p:txBody>
      </p:sp>
      <p:sp>
        <p:nvSpPr>
          <p:cNvPr id="4" name="Zástupný symbol pro text 3"/>
          <p:cNvSpPr>
            <a:spLocks noGrp="1"/>
          </p:cNvSpPr>
          <p:nvPr>
            <p:ph type="body" sz="half" idx="2"/>
          </p:nvPr>
        </p:nvSpPr>
        <p:spPr>
          <a:xfrm>
            <a:off x="7102136" y="834501"/>
            <a:ext cx="4648485" cy="4889537"/>
          </a:xfrm>
        </p:spPr>
        <p:txBody>
          <a:bodyPr rtlCol="0">
            <a:normAutofit fontScale="92500" lnSpcReduction="20000"/>
          </a:bodyPr>
          <a:lstStyle/>
          <a:p>
            <a:pPr marL="285750" indent="-285750">
              <a:buFont typeface="Arial" panose="020B0604020202020204" pitchFamily="34" charset="0"/>
              <a:buChar char="•"/>
            </a:pPr>
            <a:r>
              <a:rPr lang="cs-CZ" b="1" dirty="0">
                <a:solidFill>
                  <a:schemeClr val="bg2">
                    <a:lumMod val="25000"/>
                  </a:schemeClr>
                </a:solidFill>
                <a:cs typeface="Arial" panose="020B0604020202020204" pitchFamily="34" charset="0"/>
              </a:rPr>
              <a:t>přípravná třída je určena pro děti s odkladem povinné školní docházky na základě žádosti zákonného zástupce a doporučení z pedagogicko-psychologické poradny, dále pro pětileté  děti v posledním roce před zahájením povinné školní docházky</a:t>
            </a:r>
          </a:p>
          <a:p>
            <a:pPr marL="285750" indent="-285750">
              <a:buFont typeface="Arial" panose="020B0604020202020204" pitchFamily="34" charset="0"/>
              <a:buChar char="•"/>
            </a:pPr>
            <a:r>
              <a:rPr lang="cs-CZ" b="1" dirty="0">
                <a:solidFill>
                  <a:schemeClr val="bg2">
                    <a:lumMod val="25000"/>
                  </a:schemeClr>
                </a:solidFill>
                <a:cs typeface="Arial" panose="020B0604020202020204" pitchFamily="34" charset="0"/>
              </a:rPr>
              <a:t>cílem je systematická příprava na zdárný vstup do 1. třídy</a:t>
            </a:r>
          </a:p>
          <a:p>
            <a:pPr marL="285750" indent="-285750">
              <a:buFont typeface="Arial" panose="020B0604020202020204" pitchFamily="34" charset="0"/>
              <a:buChar char="•"/>
            </a:pPr>
            <a:r>
              <a:rPr lang="cs-CZ" b="1" dirty="0">
                <a:solidFill>
                  <a:schemeClr val="bg2">
                    <a:lumMod val="25000"/>
                  </a:schemeClr>
                </a:solidFill>
                <a:cs typeface="Arial" panose="020B0604020202020204" pitchFamily="34" charset="0"/>
              </a:rPr>
              <a:t>vzdělávání probíhá v malém kolektivu 10 – 15 dětí ve třídě</a:t>
            </a:r>
          </a:p>
          <a:p>
            <a:pPr marL="285750" indent="-285750">
              <a:buFont typeface="Arial" panose="020B0604020202020204" pitchFamily="34" charset="0"/>
              <a:buChar char="•"/>
            </a:pPr>
            <a:r>
              <a:rPr lang="cs-CZ" b="1" dirty="0">
                <a:solidFill>
                  <a:schemeClr val="bg2">
                    <a:lumMod val="25000"/>
                  </a:schemeClr>
                </a:solidFill>
                <a:cs typeface="Arial" panose="020B0604020202020204" pitchFamily="34" charset="0"/>
              </a:rPr>
              <a:t>při výuce je více času a prostoru na individuální přístup </a:t>
            </a:r>
          </a:p>
          <a:p>
            <a:pPr marL="285750" indent="-285750">
              <a:buFont typeface="Arial" panose="020B0604020202020204" pitchFamily="34" charset="0"/>
              <a:buChar char="•"/>
            </a:pPr>
            <a:r>
              <a:rPr lang="cs-CZ" b="1" dirty="0">
                <a:solidFill>
                  <a:schemeClr val="bg2">
                    <a:lumMod val="25000"/>
                  </a:schemeClr>
                </a:solidFill>
                <a:cs typeface="Arial" panose="020B0604020202020204" pitchFamily="34" charset="0"/>
              </a:rPr>
              <a:t>děti se motivují ke vzdělávání, ale neklasifikují se</a:t>
            </a:r>
          </a:p>
          <a:p>
            <a:pPr marL="285750" indent="-285750">
              <a:buFont typeface="Arial" panose="020B0604020202020204" pitchFamily="34" charset="0"/>
              <a:buChar char="•"/>
            </a:pPr>
            <a:r>
              <a:rPr lang="cs-CZ" b="1" dirty="0">
                <a:solidFill>
                  <a:schemeClr val="bg2">
                    <a:lumMod val="25000"/>
                  </a:schemeClr>
                </a:solidFill>
                <a:cs typeface="Arial" panose="020B0604020202020204" pitchFamily="34" charset="0"/>
              </a:rPr>
              <a:t>přípravná třída se nezapočítává do povinné školní docházky</a:t>
            </a:r>
          </a:p>
        </p:txBody>
      </p:sp>
      <p:pic>
        <p:nvPicPr>
          <p:cNvPr id="10" name="Zástupný symbol obrázku 9">
            <a:extLst>
              <a:ext uri="{FF2B5EF4-FFF2-40B4-BE49-F238E27FC236}">
                <a16:creationId xmlns:a16="http://schemas.microsoft.com/office/drawing/2014/main" id="{555F9DBB-DB7C-40C9-A3F3-637BDB87FB9C}"/>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250" r="1250"/>
          <a:stretch>
            <a:fillRect/>
          </a:stretch>
        </p:blipFill>
        <p:spPr/>
      </p:pic>
    </p:spTree>
    <p:extLst>
      <p:ext uri="{BB962C8B-B14F-4D97-AF65-F5344CB8AC3E}">
        <p14:creationId xmlns:p14="http://schemas.microsoft.com/office/powerpoint/2010/main" val="21971531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6CB244-4226-4C79-A1CE-D7BAD4DC31DB}"/>
              </a:ext>
            </a:extLst>
          </p:cNvPr>
          <p:cNvSpPr>
            <a:spLocks noGrp="1"/>
          </p:cNvSpPr>
          <p:nvPr>
            <p:ph type="title"/>
          </p:nvPr>
        </p:nvSpPr>
        <p:spPr>
          <a:xfrm>
            <a:off x="1127464" y="82402"/>
            <a:ext cx="10351363" cy="1409047"/>
          </a:xfrm>
        </p:spPr>
        <p:txBody>
          <a:bodyPr/>
          <a:lstStyle/>
          <a:p>
            <a:r>
              <a:rPr lang="cs-CZ" b="1" dirty="0">
                <a:solidFill>
                  <a:schemeClr val="bg2">
                    <a:lumMod val="25000"/>
                  </a:schemeClr>
                </a:solidFill>
                <a:cs typeface="Arial" panose="020B0604020202020204" pitchFamily="34" charset="0"/>
              </a:rPr>
              <a:t>Režim dne v přípravné třídě</a:t>
            </a:r>
            <a:br>
              <a:rPr lang="cs-CZ" b="1" dirty="0">
                <a:solidFill>
                  <a:srgbClr val="FF0000"/>
                </a:solidFill>
                <a:cs typeface="Arial" panose="020B0604020202020204" pitchFamily="34" charset="0"/>
              </a:rPr>
            </a:br>
            <a:endParaRPr lang="cs-CZ" dirty="0"/>
          </a:p>
        </p:txBody>
      </p:sp>
      <p:sp>
        <p:nvSpPr>
          <p:cNvPr id="4" name="Zástupný symbol pro text 3">
            <a:extLst>
              <a:ext uri="{FF2B5EF4-FFF2-40B4-BE49-F238E27FC236}">
                <a16:creationId xmlns:a16="http://schemas.microsoft.com/office/drawing/2014/main" id="{EF44E2A5-9814-4301-8A98-38EBF44B6293}"/>
              </a:ext>
            </a:extLst>
          </p:cNvPr>
          <p:cNvSpPr>
            <a:spLocks noGrp="1"/>
          </p:cNvSpPr>
          <p:nvPr>
            <p:ph type="body" sz="half" idx="2"/>
          </p:nvPr>
        </p:nvSpPr>
        <p:spPr>
          <a:xfrm>
            <a:off x="7448503" y="2081828"/>
            <a:ext cx="3840480" cy="2168517"/>
          </a:xfrm>
        </p:spPr>
        <p:txBody>
          <a:bodyPr/>
          <a:lstStyle/>
          <a:p>
            <a:endParaRPr lang="cs-CZ" dirty="0"/>
          </a:p>
        </p:txBody>
      </p:sp>
      <p:sp>
        <p:nvSpPr>
          <p:cNvPr id="5" name="Obdélník 4">
            <a:extLst>
              <a:ext uri="{FF2B5EF4-FFF2-40B4-BE49-F238E27FC236}">
                <a16:creationId xmlns:a16="http://schemas.microsoft.com/office/drawing/2014/main" id="{0F1A0C8B-2FF5-4633-A3FA-12D8A0DF3F51}"/>
              </a:ext>
            </a:extLst>
          </p:cNvPr>
          <p:cNvSpPr/>
          <p:nvPr/>
        </p:nvSpPr>
        <p:spPr>
          <a:xfrm>
            <a:off x="713173" y="1028343"/>
            <a:ext cx="6096000" cy="4801314"/>
          </a:xfrm>
          <a:prstGeom prst="rect">
            <a:avLst/>
          </a:prstGeom>
        </p:spPr>
        <p:txBody>
          <a:bodyPr>
            <a:spAutoFit/>
          </a:bodyPr>
          <a:lstStyle/>
          <a:p>
            <a:pPr marL="285750" indent="-285750">
              <a:buFont typeface="Arial" panose="020B0604020202020204" pitchFamily="34" charset="0"/>
              <a:buChar char="•"/>
            </a:pPr>
            <a:r>
              <a:rPr lang="cs-CZ" dirty="0">
                <a:solidFill>
                  <a:schemeClr val="bg2">
                    <a:lumMod val="25000"/>
                  </a:schemeClr>
                </a:solidFill>
                <a:cs typeface="Arial" panose="020B0604020202020204" pitchFamily="34" charset="0"/>
              </a:rPr>
              <a:t>7:45 – 8:00    Příchod žáků, příprava pracovního místa</a:t>
            </a:r>
          </a:p>
          <a:p>
            <a:pPr marL="285750" indent="-285750">
              <a:buFont typeface="Arial" panose="020B0604020202020204" pitchFamily="34" charset="0"/>
              <a:buChar char="•"/>
            </a:pPr>
            <a:r>
              <a:rPr lang="cs-CZ" dirty="0">
                <a:solidFill>
                  <a:schemeClr val="bg2">
                    <a:lumMod val="25000"/>
                  </a:schemeClr>
                </a:solidFill>
                <a:cs typeface="Arial" panose="020B0604020202020204" pitchFamily="34" charset="0"/>
              </a:rPr>
              <a:t>8:00 – 8:15    Ranní kruh, motivace, příprava na aktivity</a:t>
            </a:r>
          </a:p>
          <a:p>
            <a:pPr marL="285750" indent="-285750">
              <a:buFont typeface="Arial" panose="020B0604020202020204" pitchFamily="34" charset="0"/>
              <a:buChar char="•"/>
            </a:pPr>
            <a:r>
              <a:rPr lang="cs-CZ" dirty="0">
                <a:solidFill>
                  <a:schemeClr val="bg2">
                    <a:lumMod val="25000"/>
                  </a:schemeClr>
                </a:solidFill>
                <a:cs typeface="Arial" panose="020B0604020202020204" pitchFamily="34" charset="0"/>
              </a:rPr>
              <a:t>8:15 – 9:30    1. blok – skupinová nebo individuální práce s dětmi, rozvíjení  vědomostí, dovedností, návyků, vzdělávací činnosti a aktivity</a:t>
            </a:r>
          </a:p>
          <a:p>
            <a:pPr marL="285750" indent="-285750">
              <a:buFont typeface="Arial" panose="020B0604020202020204" pitchFamily="34" charset="0"/>
              <a:buChar char="•"/>
            </a:pPr>
            <a:r>
              <a:rPr lang="cs-CZ" dirty="0">
                <a:solidFill>
                  <a:schemeClr val="bg2">
                    <a:lumMod val="25000"/>
                  </a:schemeClr>
                </a:solidFill>
                <a:cs typeface="Arial" panose="020B0604020202020204" pitchFamily="34" charset="0"/>
              </a:rPr>
              <a:t>9:30 – 10:00   Svačina, osobní hygiena, sebeobsluha</a:t>
            </a:r>
          </a:p>
          <a:p>
            <a:pPr marL="285750" indent="-285750">
              <a:buFont typeface="Arial" panose="020B0604020202020204" pitchFamily="34" charset="0"/>
              <a:buChar char="•"/>
            </a:pPr>
            <a:r>
              <a:rPr lang="cs-CZ" dirty="0">
                <a:solidFill>
                  <a:schemeClr val="bg2">
                    <a:lumMod val="25000"/>
                  </a:schemeClr>
                </a:solidFill>
                <a:cs typeface="Arial" panose="020B0604020202020204" pitchFamily="34" charset="0"/>
              </a:rPr>
              <a:t>10:00 – 11.30  2.blok – relaxační činnosti, individuální hry dle výběru žáků, pobyt venku, vycházky, sportovní aktivity</a:t>
            </a:r>
          </a:p>
          <a:p>
            <a:pPr marL="285750" indent="-285750">
              <a:buFont typeface="Arial" panose="020B0604020202020204" pitchFamily="34" charset="0"/>
              <a:buChar char="•"/>
            </a:pPr>
            <a:r>
              <a:rPr lang="cs-CZ" dirty="0">
                <a:solidFill>
                  <a:schemeClr val="bg2">
                    <a:lumMod val="25000"/>
                  </a:schemeClr>
                </a:solidFill>
                <a:cs typeface="Arial" panose="020B0604020202020204" pitchFamily="34" charset="0"/>
              </a:rPr>
              <a:t>11:30 - 11:40  Hodnocení dne, osobní hygiena, sebeobsluha</a:t>
            </a:r>
          </a:p>
          <a:p>
            <a:pPr marL="285750" indent="-285750">
              <a:buFont typeface="Arial" panose="020B0604020202020204" pitchFamily="34" charset="0"/>
              <a:buChar char="•"/>
            </a:pPr>
            <a:r>
              <a:rPr lang="cs-CZ" dirty="0">
                <a:solidFill>
                  <a:schemeClr val="bg2">
                    <a:lumMod val="25000"/>
                  </a:schemeClr>
                </a:solidFill>
                <a:cs typeface="Arial" panose="020B0604020202020204" pitchFamily="34" charset="0"/>
              </a:rPr>
              <a:t>11:40 Odchod žáků domů nebo do školní družiny</a:t>
            </a:r>
          </a:p>
        </p:txBody>
      </p:sp>
      <p:pic>
        <p:nvPicPr>
          <p:cNvPr id="9" name="Obrázek 8">
            <a:extLst>
              <a:ext uri="{FF2B5EF4-FFF2-40B4-BE49-F238E27FC236}">
                <a16:creationId xmlns:a16="http://schemas.microsoft.com/office/drawing/2014/main" id="{AC5724F5-2C6E-4BC5-9FE1-6DB96FC35A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9173" y="1216050"/>
            <a:ext cx="5305730" cy="3979298"/>
          </a:xfrm>
          <a:prstGeom prst="ellipse">
            <a:avLst/>
          </a:prstGeom>
          <a:ln>
            <a:noFill/>
          </a:ln>
          <a:effectLst>
            <a:softEdge rad="112500"/>
          </a:effectLst>
        </p:spPr>
      </p:pic>
    </p:spTree>
    <p:extLst>
      <p:ext uri="{BB962C8B-B14F-4D97-AF65-F5344CB8AC3E}">
        <p14:creationId xmlns:p14="http://schemas.microsoft.com/office/powerpoint/2010/main" val="112140757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27611" y="-577049"/>
            <a:ext cx="10351258" cy="1828800"/>
          </a:xfrm>
        </p:spPr>
        <p:txBody>
          <a:bodyPr rtlCol="0"/>
          <a:lstStyle/>
          <a:p>
            <a:r>
              <a:rPr lang="cs-CZ" b="1" dirty="0">
                <a:solidFill>
                  <a:schemeClr val="bg2">
                    <a:lumMod val="25000"/>
                  </a:schemeClr>
                </a:solidFill>
                <a:cs typeface="Arial" panose="020B0604020202020204" pitchFamily="34" charset="0"/>
              </a:rPr>
              <a:t>Doporučené pomůcky</a:t>
            </a:r>
          </a:p>
        </p:txBody>
      </p:sp>
      <p:sp>
        <p:nvSpPr>
          <p:cNvPr id="3" name="Zástupný symbol pro text 2"/>
          <p:cNvSpPr>
            <a:spLocks noGrp="1"/>
          </p:cNvSpPr>
          <p:nvPr>
            <p:ph type="body" idx="1"/>
          </p:nvPr>
        </p:nvSpPr>
        <p:spPr>
          <a:xfrm>
            <a:off x="4265610" y="1109709"/>
            <a:ext cx="6751578" cy="5122415"/>
          </a:xfrm>
        </p:spPr>
        <p:txBody>
          <a:bodyPr rtlCol="0">
            <a:normAutofit lnSpcReduction="10000"/>
          </a:bodyPr>
          <a:lstStyle/>
          <a:p>
            <a:pPr algn="ctr"/>
            <a:endParaRPr lang="cs-CZ" b="1" dirty="0">
              <a:solidFill>
                <a:srgbClr val="FF0000"/>
              </a:solidFill>
              <a:cs typeface="Arial" panose="020B0604020202020204" pitchFamily="34" charset="0"/>
            </a:endParaRPr>
          </a:p>
          <a:p>
            <a:pPr marL="285750" indent="-285750">
              <a:buFont typeface="Arial" panose="020B0604020202020204" pitchFamily="34" charset="0"/>
              <a:buChar char="•"/>
            </a:pPr>
            <a:r>
              <a:rPr lang="cs-CZ" b="1" dirty="0">
                <a:solidFill>
                  <a:schemeClr val="bg2">
                    <a:lumMod val="25000"/>
                  </a:schemeClr>
                </a:solidFill>
                <a:cs typeface="Arial" panose="020B0604020202020204" pitchFamily="34" charset="0"/>
              </a:rPr>
              <a:t>batůžek na záda</a:t>
            </a:r>
          </a:p>
          <a:p>
            <a:pPr marL="285750" indent="-285750">
              <a:buFont typeface="Arial" panose="020B0604020202020204" pitchFamily="34" charset="0"/>
              <a:buChar char="•"/>
            </a:pPr>
            <a:r>
              <a:rPr lang="cs-CZ" b="1" dirty="0">
                <a:solidFill>
                  <a:schemeClr val="bg2">
                    <a:lumMod val="25000"/>
                  </a:schemeClr>
                </a:solidFill>
                <a:cs typeface="Arial" panose="020B0604020202020204" pitchFamily="34" charset="0"/>
              </a:rPr>
              <a:t>pouzdro – pastelky trojhranné 12 ks, 2 tužky trojhranné č. 1, 2; ořezávátko, guma</a:t>
            </a:r>
          </a:p>
          <a:p>
            <a:pPr marL="285750" indent="-285750">
              <a:buFont typeface="Arial" panose="020B0604020202020204" pitchFamily="34" charset="0"/>
              <a:buChar char="•"/>
            </a:pPr>
            <a:r>
              <a:rPr lang="cs-CZ" b="1" dirty="0">
                <a:solidFill>
                  <a:schemeClr val="bg2">
                    <a:lumMod val="25000"/>
                  </a:schemeClr>
                </a:solidFill>
                <a:cs typeface="Arial" panose="020B0604020202020204" pitchFamily="34" charset="0"/>
              </a:rPr>
              <a:t>deníček č. 644 na vzkazy pro rodiče, plastová složka A4 (psaníčko s drukem), kroužkový pořadač (4 – 5 cm), průhledné fóliové kapsy (50 ks)</a:t>
            </a:r>
          </a:p>
          <a:p>
            <a:pPr marL="285750" indent="-285750">
              <a:buFont typeface="Arial" panose="020B0604020202020204" pitchFamily="34" charset="0"/>
              <a:buChar char="•"/>
            </a:pPr>
            <a:r>
              <a:rPr lang="cs-CZ" b="1" dirty="0">
                <a:solidFill>
                  <a:schemeClr val="bg2">
                    <a:lumMod val="25000"/>
                  </a:schemeClr>
                </a:solidFill>
                <a:cs typeface="Arial" panose="020B0604020202020204" pitchFamily="34" charset="0"/>
              </a:rPr>
              <a:t>přezůvky s pevnou patou</a:t>
            </a:r>
          </a:p>
          <a:p>
            <a:pPr marL="285750" indent="-285750">
              <a:buFont typeface="Arial" panose="020B0604020202020204" pitchFamily="34" charset="0"/>
              <a:buChar char="•"/>
            </a:pPr>
            <a:r>
              <a:rPr lang="cs-CZ" b="1" dirty="0">
                <a:solidFill>
                  <a:schemeClr val="bg2">
                    <a:lumMod val="25000"/>
                  </a:schemeClr>
                </a:solidFill>
                <a:cs typeface="Arial" panose="020B0604020202020204" pitchFamily="34" charset="0"/>
              </a:rPr>
              <a:t>papírové utěrky (2 role), krabička papírových kapesníků ( 2 balení)</a:t>
            </a:r>
          </a:p>
          <a:p>
            <a:pPr marL="285750" indent="-285750">
              <a:buFont typeface="Arial" panose="020B0604020202020204" pitchFamily="34" charset="0"/>
              <a:buChar char="•"/>
            </a:pPr>
            <a:r>
              <a:rPr lang="cs-CZ" b="1" dirty="0">
                <a:solidFill>
                  <a:schemeClr val="bg2">
                    <a:lumMod val="25000"/>
                  </a:schemeClr>
                </a:solidFill>
                <a:cs typeface="Arial" panose="020B0604020202020204" pitchFamily="34" charset="0"/>
              </a:rPr>
              <a:t>svačina – plastová krabička, láhev na pití</a:t>
            </a:r>
          </a:p>
          <a:p>
            <a:pPr marL="285750" indent="-285750">
              <a:buFont typeface="Arial" panose="020B0604020202020204" pitchFamily="34" charset="0"/>
              <a:buChar char="•"/>
            </a:pPr>
            <a:r>
              <a:rPr lang="cs-CZ" b="1" dirty="0">
                <a:solidFill>
                  <a:schemeClr val="bg2">
                    <a:lumMod val="25000"/>
                  </a:schemeClr>
                </a:solidFill>
                <a:cs typeface="Arial" panose="020B0604020202020204" pitchFamily="34" charset="0"/>
              </a:rPr>
              <a:t>zámek na šatní skříňku a 2 klíče</a:t>
            </a:r>
          </a:p>
          <a:p>
            <a:pPr rtl="0"/>
            <a:endParaRPr lang="cs-CZ" dirty="0"/>
          </a:p>
        </p:txBody>
      </p:sp>
    </p:spTree>
    <p:extLst>
      <p:ext uri="{BB962C8B-B14F-4D97-AF65-F5344CB8AC3E}">
        <p14:creationId xmlns:p14="http://schemas.microsoft.com/office/powerpoint/2010/main" val="180574826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r>
              <a:rPr lang="cs-CZ" i="1" dirty="0">
                <a:solidFill>
                  <a:schemeClr val="bg2">
                    <a:lumMod val="25000"/>
                  </a:schemeClr>
                </a:solidFill>
                <a:effectLst>
                  <a:outerShdw blurRad="38100" dist="38100" dir="2700000" algn="tl">
                    <a:srgbClr val="000000">
                      <a:alpha val="43137"/>
                    </a:srgbClr>
                  </a:outerShdw>
                </a:effectLst>
              </a:rPr>
              <a:t>Prosíme o podepsání všech pomůcek.</a:t>
            </a:r>
            <a:endParaRPr lang="cs-CZ" i="1" dirty="0">
              <a:solidFill>
                <a:schemeClr val="bg2">
                  <a:lumMod val="25000"/>
                </a:schemeClr>
              </a:solidFill>
              <a:effectLst>
                <a:outerShdw blurRad="38100" dist="38100" dir="2700000" algn="tl">
                  <a:srgbClr val="000000">
                    <a:alpha val="43137"/>
                  </a:srgbClr>
                </a:outerShdw>
              </a:effectLst>
              <a:cs typeface="Arial" panose="020B0604020202020204" pitchFamily="34" charset="0"/>
            </a:endParaRPr>
          </a:p>
        </p:txBody>
      </p:sp>
      <p:sp>
        <p:nvSpPr>
          <p:cNvPr id="3" name="TextovéPole 2">
            <a:extLst>
              <a:ext uri="{FF2B5EF4-FFF2-40B4-BE49-F238E27FC236}">
                <a16:creationId xmlns:a16="http://schemas.microsoft.com/office/drawing/2014/main" id="{CF328AB6-0925-4540-9A88-11723EE42712}"/>
              </a:ext>
            </a:extLst>
          </p:cNvPr>
          <p:cNvSpPr txBox="1"/>
          <p:nvPr/>
        </p:nvSpPr>
        <p:spPr>
          <a:xfrm>
            <a:off x="1145219" y="1837678"/>
            <a:ext cx="8815527" cy="3139321"/>
          </a:xfrm>
          <a:prstGeom prst="rect">
            <a:avLst/>
          </a:prstGeom>
          <a:noFill/>
        </p:spPr>
        <p:txBody>
          <a:bodyPr wrap="square" rtlCol="0">
            <a:spAutoFit/>
          </a:bodyPr>
          <a:lstStyle/>
          <a:p>
            <a:pPr algn="ctr"/>
            <a:endParaRPr lang="cs-CZ" dirty="0">
              <a:solidFill>
                <a:srgbClr val="FF0000"/>
              </a:solidFill>
              <a:cs typeface="Arial" panose="020B0604020202020204" pitchFamily="34" charset="0"/>
            </a:endParaRPr>
          </a:p>
          <a:p>
            <a:pPr marL="285750" indent="-285750">
              <a:buFont typeface="Arial" panose="020B0604020202020204" pitchFamily="34" charset="0"/>
              <a:buChar char="•"/>
            </a:pPr>
            <a:r>
              <a:rPr lang="cs-CZ" b="1" dirty="0">
                <a:solidFill>
                  <a:schemeClr val="bg2">
                    <a:lumMod val="25000"/>
                  </a:schemeClr>
                </a:solidFill>
                <a:cs typeface="Arial" panose="020B0604020202020204" pitchFamily="34" charset="0"/>
              </a:rPr>
              <a:t>Výtvarná výchova – ubrus na lavici (60x50 cm), hadřík, vodové barvy, kelímek, barevné papíry, štětec kulatý (č.8), štětec plochý (č.12), zástěrka nebo starší tričko, voskovky, plastelína, modelovací podložka (A3), tyčinkové lepidlo KORES, dětské nůžky</a:t>
            </a:r>
          </a:p>
          <a:p>
            <a:pPr marL="285750" indent="-285750">
              <a:buFont typeface="Arial" panose="020B0604020202020204" pitchFamily="34" charset="0"/>
              <a:buChar char="•"/>
            </a:pPr>
            <a:endParaRPr lang="cs-CZ" b="1" dirty="0">
              <a:solidFill>
                <a:schemeClr val="bg2">
                  <a:lumMod val="25000"/>
                </a:schemeClr>
              </a:solidFill>
              <a:cs typeface="Arial" panose="020B0604020202020204" pitchFamily="34" charset="0"/>
            </a:endParaRPr>
          </a:p>
          <a:p>
            <a:pPr marL="285750" indent="-285750">
              <a:buFont typeface="Arial" panose="020B0604020202020204" pitchFamily="34" charset="0"/>
              <a:buChar char="•"/>
            </a:pPr>
            <a:r>
              <a:rPr lang="cs-CZ" b="1" dirty="0">
                <a:solidFill>
                  <a:schemeClr val="bg2">
                    <a:lumMod val="25000"/>
                  </a:schemeClr>
                </a:solidFill>
                <a:cs typeface="Arial" panose="020B0604020202020204" pitchFamily="34" charset="0"/>
              </a:rPr>
              <a:t>Tělesná výchova – cvičební úbor (tepláková souprava a tričko), sportovní obuv se světlou podrážkou, oblečení na hřiště dle počasí, venkovní sportovní obuv, látkový pytlík na uložení věcí</a:t>
            </a:r>
          </a:p>
          <a:p>
            <a:pPr marL="285750" indent="-285750">
              <a:buFont typeface="Arial" panose="020B0604020202020204" pitchFamily="34" charset="0"/>
              <a:buChar char="•"/>
            </a:pPr>
            <a:endParaRPr lang="cs-CZ" b="1" dirty="0">
              <a:solidFill>
                <a:srgbClr val="FF0000"/>
              </a:solidFill>
              <a:cs typeface="Arial" panose="020B0604020202020204" pitchFamily="34" charset="0"/>
            </a:endParaRPr>
          </a:p>
          <a:p>
            <a:r>
              <a:rPr lang="cs-CZ" b="1" dirty="0">
                <a:solidFill>
                  <a:srgbClr val="FF0000"/>
                </a:solidFill>
              </a:rPr>
              <a:t>    </a:t>
            </a:r>
            <a:endParaRPr lang="cs-CZ" dirty="0"/>
          </a:p>
        </p:txBody>
      </p:sp>
    </p:spTree>
    <p:extLst>
      <p:ext uri="{BB962C8B-B14F-4D97-AF65-F5344CB8AC3E}">
        <p14:creationId xmlns:p14="http://schemas.microsoft.com/office/powerpoint/2010/main" val="342752253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FD12D9D-39BA-4E1C-BD2B-2A64BF63FECF}"/>
              </a:ext>
            </a:extLst>
          </p:cNvPr>
          <p:cNvSpPr txBox="1"/>
          <p:nvPr/>
        </p:nvSpPr>
        <p:spPr>
          <a:xfrm>
            <a:off x="870013" y="1873189"/>
            <a:ext cx="9623394" cy="3139321"/>
          </a:xfrm>
          <a:prstGeom prst="rect">
            <a:avLst/>
          </a:prstGeom>
          <a:noFill/>
        </p:spPr>
        <p:txBody>
          <a:bodyPr wrap="square" rtlCol="0">
            <a:spAutoFit/>
          </a:bodyPr>
          <a:lstStyle/>
          <a:p>
            <a:pPr marL="285750" indent="-285750">
              <a:buFont typeface="Arial" panose="020B0604020202020204" pitchFamily="34" charset="0"/>
              <a:buChar char="•"/>
            </a:pPr>
            <a:r>
              <a:rPr lang="cs-CZ" b="1" dirty="0">
                <a:solidFill>
                  <a:schemeClr val="bg2">
                    <a:lumMod val="25000"/>
                  </a:schemeClr>
                </a:solidFill>
                <a:cs typeface="Arial" panose="020B0604020202020204" pitchFamily="34" charset="0"/>
              </a:rPr>
              <a:t>děti přípravné třídy mohou navštěvovat školní družinu</a:t>
            </a:r>
          </a:p>
          <a:p>
            <a:pPr marL="285750" indent="-285750">
              <a:buFont typeface="Arial" panose="020B0604020202020204" pitchFamily="34" charset="0"/>
              <a:buChar char="•"/>
            </a:pPr>
            <a:r>
              <a:rPr lang="cs-CZ" b="1" dirty="0">
                <a:solidFill>
                  <a:schemeClr val="bg2">
                    <a:lumMod val="25000"/>
                  </a:schemeClr>
                </a:solidFill>
                <a:cs typeface="Arial" panose="020B0604020202020204" pitchFamily="34" charset="0"/>
              </a:rPr>
              <a:t>provoz školní družiny: po–pá:  6.00 – 16.30 hodin</a:t>
            </a:r>
          </a:p>
          <a:p>
            <a:pPr marL="285750" indent="-285750">
              <a:buFont typeface="Arial" panose="020B0604020202020204" pitchFamily="34" charset="0"/>
              <a:buChar char="•"/>
            </a:pPr>
            <a:r>
              <a:rPr lang="cs-CZ" b="1" dirty="0">
                <a:solidFill>
                  <a:schemeClr val="bg2">
                    <a:lumMod val="25000"/>
                  </a:schemeClr>
                </a:solidFill>
                <a:cs typeface="Arial" panose="020B0604020202020204" pitchFamily="34" charset="0"/>
              </a:rPr>
              <a:t>výši úplaty za školní družinu nově stanoví zřizovatel</a:t>
            </a:r>
          </a:p>
          <a:p>
            <a:pPr marL="285750" indent="-285750">
              <a:buFont typeface="Arial" panose="020B0604020202020204" pitchFamily="34" charset="0"/>
              <a:buChar char="•"/>
            </a:pPr>
            <a:r>
              <a:rPr lang="cs-CZ" b="1" dirty="0">
                <a:solidFill>
                  <a:schemeClr val="bg2">
                    <a:lumMod val="25000"/>
                  </a:schemeClr>
                </a:solidFill>
                <a:cs typeface="Arial" panose="020B0604020202020204" pitchFamily="34" charset="0"/>
              </a:rPr>
              <a:t>platba se provádí předem do 15. dne předchozího měsíce</a:t>
            </a:r>
          </a:p>
          <a:p>
            <a:pPr marL="285750" indent="-285750">
              <a:buFont typeface="Arial" panose="020B0604020202020204" pitchFamily="34" charset="0"/>
              <a:buChar char="•"/>
            </a:pPr>
            <a:r>
              <a:rPr lang="cs-CZ" b="1" dirty="0">
                <a:solidFill>
                  <a:schemeClr val="bg2">
                    <a:lumMod val="25000"/>
                  </a:schemeClr>
                </a:solidFill>
                <a:cs typeface="Arial" panose="020B0604020202020204" pitchFamily="34" charset="0"/>
              </a:rPr>
              <a:t>platba za měsíc září a říjen proběhne do 20. 9. 2024</a:t>
            </a:r>
          </a:p>
          <a:p>
            <a:pPr marL="342900" indent="-342900">
              <a:buFont typeface="Arial" panose="020B0604020202020204" pitchFamily="34" charset="0"/>
              <a:buChar char="•"/>
            </a:pPr>
            <a:r>
              <a:rPr lang="cs-CZ" b="1" dirty="0" err="1">
                <a:solidFill>
                  <a:schemeClr val="bg2">
                    <a:lumMod val="25000"/>
                  </a:schemeClr>
                </a:solidFill>
                <a:cs typeface="Arial" panose="020B0604020202020204" pitchFamily="34" charset="0"/>
              </a:rPr>
              <a:t>č.ú</a:t>
            </a:r>
            <a:r>
              <a:rPr lang="cs-CZ" b="1" dirty="0">
                <a:solidFill>
                  <a:schemeClr val="bg2">
                    <a:lumMod val="25000"/>
                  </a:schemeClr>
                </a:solidFill>
                <a:cs typeface="Arial" panose="020B0604020202020204" pitchFamily="34" charset="0"/>
              </a:rPr>
              <a:t>. 1782530237/0100 KB Hodonín, variabilní symbol bude evidenční číslo dítěte, které obdržíte po zahájení školní docházky, k.s. 0308</a:t>
            </a:r>
          </a:p>
          <a:p>
            <a:pPr marL="285750" indent="-285750">
              <a:buFont typeface="Arial" panose="020B0604020202020204" pitchFamily="34" charset="0"/>
              <a:buChar char="•"/>
            </a:pPr>
            <a:r>
              <a:rPr lang="cs-CZ" b="1" dirty="0">
                <a:solidFill>
                  <a:schemeClr val="bg2">
                    <a:lumMod val="25000"/>
                  </a:schemeClr>
                </a:solidFill>
                <a:cs typeface="Arial" panose="020B0604020202020204" pitchFamily="34" charset="0"/>
              </a:rPr>
              <a:t>přihlášku do školní družiny obdrží rodiče na červnové schůzce, </a:t>
            </a:r>
          </a:p>
          <a:p>
            <a:r>
              <a:rPr lang="cs-CZ" b="1" dirty="0">
                <a:solidFill>
                  <a:schemeClr val="bg2">
                    <a:lumMod val="25000"/>
                  </a:schemeClr>
                </a:solidFill>
                <a:cs typeface="Arial" panose="020B0604020202020204" pitchFamily="34" charset="0"/>
              </a:rPr>
              <a:t>   v kanceláři školy nebo na </a:t>
            </a:r>
            <a:r>
              <a:rPr lang="cs-CZ" b="1" dirty="0">
                <a:solidFill>
                  <a:srgbClr val="FF0000"/>
                </a:solidFill>
                <a:cs typeface="Arial" panose="020B0604020202020204" pitchFamily="34" charset="0"/>
                <a:hlinkClick r:id="rId3">
                  <a:extLst>
                    <a:ext uri="{A12FA001-AC4F-418D-AE19-62706E023703}">
                      <ahyp:hlinkClr xmlns:ahyp="http://schemas.microsoft.com/office/drawing/2018/hyperlinkcolor" val="tx"/>
                    </a:ext>
                  </a:extLst>
                </a:hlinkClick>
              </a:rPr>
              <a:t>https://www.zshodonin.cz/skola/skolni-druzina</a:t>
            </a:r>
            <a:endParaRPr lang="cs-CZ" b="1" dirty="0">
              <a:solidFill>
                <a:srgbClr val="FF0000"/>
              </a:solidFill>
              <a:cs typeface="Arial" panose="020B0604020202020204" pitchFamily="34" charset="0"/>
            </a:endParaRPr>
          </a:p>
          <a:p>
            <a:endParaRPr lang="cs-CZ" b="1" dirty="0">
              <a:solidFill>
                <a:srgbClr val="FF0000"/>
              </a:solidFill>
              <a:cs typeface="Arial" panose="020B0604020202020204" pitchFamily="34" charset="0"/>
            </a:endParaRPr>
          </a:p>
          <a:p>
            <a:r>
              <a:rPr lang="cs-CZ" b="1" dirty="0">
                <a:solidFill>
                  <a:schemeClr val="bg2">
                    <a:lumMod val="25000"/>
                  </a:schemeClr>
                </a:solidFill>
                <a:cs typeface="Arial" panose="020B0604020202020204" pitchFamily="34" charset="0"/>
              </a:rPr>
              <a:t>   Přihlášku, prosím, odevzdejte v kanceláři školy nejpozději do 15. 6. 2024.</a:t>
            </a:r>
            <a:endParaRPr lang="cs-CZ" dirty="0"/>
          </a:p>
        </p:txBody>
      </p:sp>
      <p:sp>
        <p:nvSpPr>
          <p:cNvPr id="3" name="TextovéPole 2">
            <a:extLst>
              <a:ext uri="{FF2B5EF4-FFF2-40B4-BE49-F238E27FC236}">
                <a16:creationId xmlns:a16="http://schemas.microsoft.com/office/drawing/2014/main" id="{6461A1FA-31B9-4DC4-A900-16A1227AC51A}"/>
              </a:ext>
            </a:extLst>
          </p:cNvPr>
          <p:cNvSpPr txBox="1"/>
          <p:nvPr/>
        </p:nvSpPr>
        <p:spPr>
          <a:xfrm>
            <a:off x="1589103" y="594411"/>
            <a:ext cx="6604987" cy="1046440"/>
          </a:xfrm>
          <a:prstGeom prst="rect">
            <a:avLst/>
          </a:prstGeom>
          <a:noFill/>
        </p:spPr>
        <p:txBody>
          <a:bodyPr wrap="square" rtlCol="0">
            <a:spAutoFit/>
          </a:bodyPr>
          <a:lstStyle/>
          <a:p>
            <a:r>
              <a:rPr lang="cs-CZ" sz="4400" b="1" dirty="0">
                <a:solidFill>
                  <a:schemeClr val="bg2">
                    <a:lumMod val="25000"/>
                  </a:schemeClr>
                </a:solidFill>
                <a:cs typeface="Arial" panose="020B0604020202020204" pitchFamily="34" charset="0"/>
              </a:rPr>
              <a:t>Školní družina</a:t>
            </a:r>
          </a:p>
          <a:p>
            <a:endParaRPr lang="cs-CZ" dirty="0"/>
          </a:p>
        </p:txBody>
      </p:sp>
      <p:pic>
        <p:nvPicPr>
          <p:cNvPr id="7" name="Obrázek 6">
            <a:extLst>
              <a:ext uri="{FF2B5EF4-FFF2-40B4-BE49-F238E27FC236}">
                <a16:creationId xmlns:a16="http://schemas.microsoft.com/office/drawing/2014/main" id="{5B0E3E3A-3609-4D78-A0F8-8B46544555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8780" y="12680"/>
            <a:ext cx="4341790" cy="3256342"/>
          </a:xfrm>
          <a:prstGeom prst="ellipse">
            <a:avLst/>
          </a:prstGeom>
          <a:ln>
            <a:noFill/>
          </a:ln>
          <a:effectLst>
            <a:softEdge rad="112500"/>
          </a:effectLst>
        </p:spPr>
      </p:pic>
    </p:spTree>
    <p:extLst>
      <p:ext uri="{BB962C8B-B14F-4D97-AF65-F5344CB8AC3E}">
        <p14:creationId xmlns:p14="http://schemas.microsoft.com/office/powerpoint/2010/main" val="61274912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C9A5B8D-DB67-4355-8AAE-99EC4BCC732B}"/>
              </a:ext>
            </a:extLst>
          </p:cNvPr>
          <p:cNvSpPr txBox="1"/>
          <p:nvPr/>
        </p:nvSpPr>
        <p:spPr>
          <a:xfrm>
            <a:off x="736847" y="1349405"/>
            <a:ext cx="9037468" cy="3693319"/>
          </a:xfrm>
          <a:prstGeom prst="rect">
            <a:avLst/>
          </a:prstGeom>
          <a:noFill/>
        </p:spPr>
        <p:txBody>
          <a:bodyPr wrap="square" rtlCol="0">
            <a:spAutoFit/>
          </a:bodyPr>
          <a:lstStyle/>
          <a:p>
            <a:pPr marL="342900" indent="-342900">
              <a:buFont typeface="Arial" panose="020B0604020202020204" pitchFamily="34" charset="0"/>
              <a:buChar char="•"/>
            </a:pPr>
            <a:r>
              <a:rPr lang="cs-CZ" b="1" dirty="0">
                <a:solidFill>
                  <a:schemeClr val="bg2">
                    <a:lumMod val="25000"/>
                  </a:schemeClr>
                </a:solidFill>
                <a:cs typeface="Arial" panose="020B0604020202020204" pitchFamily="34" charset="0"/>
              </a:rPr>
              <a:t>ve škole máme výdejnu jídla </a:t>
            </a:r>
          </a:p>
          <a:p>
            <a:pPr marL="342900" indent="-342900">
              <a:buFont typeface="Arial" panose="020B0604020202020204" pitchFamily="34" charset="0"/>
              <a:buChar char="•"/>
            </a:pPr>
            <a:r>
              <a:rPr lang="cs-CZ" b="1" dirty="0">
                <a:solidFill>
                  <a:schemeClr val="bg2">
                    <a:lumMod val="25000"/>
                  </a:schemeClr>
                </a:solidFill>
                <a:cs typeface="Arial" panose="020B0604020202020204" pitchFamily="34" charset="0"/>
              </a:rPr>
              <a:t>jídlo je dováženo ze školní jídelny ZŠ Vančurova, Hodonín</a:t>
            </a:r>
          </a:p>
          <a:p>
            <a:pPr marL="342900" indent="-342900">
              <a:buFont typeface="Arial" panose="020B0604020202020204" pitchFamily="34" charset="0"/>
              <a:buChar char="•"/>
            </a:pPr>
            <a:r>
              <a:rPr lang="cs-CZ" b="1" dirty="0">
                <a:solidFill>
                  <a:schemeClr val="bg2">
                    <a:lumMod val="25000"/>
                  </a:schemeClr>
                </a:solidFill>
                <a:cs typeface="Arial" panose="020B0604020202020204" pitchFamily="34" charset="0"/>
              </a:rPr>
              <a:t>děti mají možnost výběru ze dvou jídel</a:t>
            </a:r>
          </a:p>
          <a:p>
            <a:pPr marL="342900" indent="-342900">
              <a:buFont typeface="Arial" panose="020B0604020202020204" pitchFamily="34" charset="0"/>
              <a:buChar char="•"/>
            </a:pPr>
            <a:r>
              <a:rPr lang="cs-CZ" b="1" dirty="0">
                <a:solidFill>
                  <a:schemeClr val="bg2">
                    <a:lumMod val="25000"/>
                  </a:schemeClr>
                </a:solidFill>
                <a:cs typeface="Arial" panose="020B0604020202020204" pitchFamily="34" charset="0"/>
              </a:rPr>
              <a:t>přihlášku do školní jídelny obdrží zákonný zástupce v kanceláři školy    při převzetí Rozhodnutí o přijetí</a:t>
            </a:r>
          </a:p>
          <a:p>
            <a:pPr marL="342900" indent="-342900">
              <a:buFont typeface="Arial" panose="020B0604020202020204" pitchFamily="34" charset="0"/>
              <a:buChar char="•"/>
            </a:pPr>
            <a:r>
              <a:rPr lang="cs-CZ" b="1" dirty="0">
                <a:solidFill>
                  <a:schemeClr val="bg2">
                    <a:lumMod val="25000"/>
                  </a:schemeClr>
                </a:solidFill>
                <a:cs typeface="Arial" panose="020B0604020202020204" pitchFamily="34" charset="0"/>
              </a:rPr>
              <a:t>platba stravného probíhá bankovním převodem na daný účet</a:t>
            </a:r>
          </a:p>
          <a:p>
            <a:pPr marL="342900" indent="-342900">
              <a:buFont typeface="Arial" panose="020B0604020202020204" pitchFamily="34" charset="0"/>
              <a:buChar char="•"/>
            </a:pPr>
            <a:r>
              <a:rPr lang="cs-CZ" b="1" dirty="0">
                <a:solidFill>
                  <a:schemeClr val="bg2">
                    <a:lumMod val="25000"/>
                  </a:schemeClr>
                </a:solidFill>
                <a:cs typeface="Arial" panose="020B0604020202020204" pitchFamily="34" charset="0"/>
              </a:rPr>
              <a:t>stravné se platí zálohově, první platba proběhne v měsíci srpnu, nejpozději do 20. 8., a poté vždy do 20. dne v měsíc</a:t>
            </a:r>
          </a:p>
          <a:p>
            <a:pPr marL="342900" indent="-342900">
              <a:buFont typeface="Arial" panose="020B0604020202020204" pitchFamily="34" charset="0"/>
              <a:buChar char="•"/>
            </a:pPr>
            <a:r>
              <a:rPr lang="cs-CZ" b="1" dirty="0">
                <a:solidFill>
                  <a:schemeClr val="bg2">
                    <a:lumMod val="25000"/>
                  </a:schemeClr>
                </a:solidFill>
                <a:cs typeface="Arial" panose="020B0604020202020204" pitchFamily="34" charset="0"/>
              </a:rPr>
              <a:t>čip, který slouží ke vstupu do školy a k odběru stravy, zakoupíte           v kanceláři školy (cena 121,- Kč)</a:t>
            </a:r>
          </a:p>
          <a:p>
            <a:endParaRPr lang="cs-CZ" b="1" dirty="0">
              <a:solidFill>
                <a:schemeClr val="bg2">
                  <a:lumMod val="25000"/>
                </a:schemeClr>
              </a:solidFill>
              <a:cs typeface="Arial" panose="020B0604020202020204" pitchFamily="34" charset="0"/>
            </a:endParaRPr>
          </a:p>
          <a:p>
            <a:r>
              <a:rPr lang="cs-CZ" b="1" dirty="0">
                <a:solidFill>
                  <a:schemeClr val="bg2">
                    <a:lumMod val="25000"/>
                  </a:schemeClr>
                </a:solidFill>
                <a:cs typeface="Arial" panose="020B0604020202020204" pitchFamily="34" charset="0"/>
              </a:rPr>
              <a:t>    Případné dotazy na tel. č. 518 321 386 nebo na e-mailu:</a:t>
            </a:r>
          </a:p>
          <a:p>
            <a:r>
              <a:rPr lang="cs-CZ" b="1" dirty="0">
                <a:solidFill>
                  <a:schemeClr val="bg2">
                    <a:lumMod val="25000"/>
                  </a:schemeClr>
                </a:solidFill>
                <a:cs typeface="Arial" panose="020B0604020202020204" pitchFamily="34" charset="0"/>
              </a:rPr>
              <a:t>    </a:t>
            </a:r>
            <a:r>
              <a:rPr lang="cs-CZ" b="1" dirty="0">
                <a:solidFill>
                  <a:srgbClr val="FF0000"/>
                </a:solidFill>
                <a:cs typeface="Arial" panose="020B0604020202020204" pitchFamily="34" charset="0"/>
                <a:hlinkClick r:id="rId2"/>
              </a:rPr>
              <a:t>strava@zsvancur.cz</a:t>
            </a:r>
            <a:endParaRPr lang="cs-CZ" b="1" dirty="0">
              <a:solidFill>
                <a:srgbClr val="FF0000"/>
              </a:solidFill>
              <a:cs typeface="Arial" panose="020B0604020202020204" pitchFamily="34" charset="0"/>
            </a:endParaRPr>
          </a:p>
        </p:txBody>
      </p:sp>
      <p:sp>
        <p:nvSpPr>
          <p:cNvPr id="3" name="TextovéPole 2">
            <a:extLst>
              <a:ext uri="{FF2B5EF4-FFF2-40B4-BE49-F238E27FC236}">
                <a16:creationId xmlns:a16="http://schemas.microsoft.com/office/drawing/2014/main" id="{6012A36E-2A7C-47D4-B9B6-7ED4D156A724}"/>
              </a:ext>
            </a:extLst>
          </p:cNvPr>
          <p:cNvSpPr txBox="1"/>
          <p:nvPr/>
        </p:nvSpPr>
        <p:spPr>
          <a:xfrm>
            <a:off x="1100831" y="461060"/>
            <a:ext cx="5805996" cy="1046440"/>
          </a:xfrm>
          <a:prstGeom prst="rect">
            <a:avLst/>
          </a:prstGeom>
          <a:noFill/>
        </p:spPr>
        <p:txBody>
          <a:bodyPr wrap="square" rtlCol="0">
            <a:spAutoFit/>
          </a:bodyPr>
          <a:lstStyle/>
          <a:p>
            <a:r>
              <a:rPr lang="cs-CZ" sz="4400" b="1" dirty="0">
                <a:solidFill>
                  <a:schemeClr val="bg2">
                    <a:lumMod val="25000"/>
                  </a:schemeClr>
                </a:solidFill>
                <a:cs typeface="Arial" panose="020B0604020202020204" pitchFamily="34" charset="0"/>
              </a:rPr>
              <a:t>Školní jídelna</a:t>
            </a:r>
          </a:p>
          <a:p>
            <a:endParaRPr lang="cs-CZ" dirty="0"/>
          </a:p>
        </p:txBody>
      </p:sp>
    </p:spTree>
    <p:extLst>
      <p:ext uri="{BB962C8B-B14F-4D97-AF65-F5344CB8AC3E}">
        <p14:creationId xmlns:p14="http://schemas.microsoft.com/office/powerpoint/2010/main" val="45994545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fontScale="90000"/>
          </a:bodyPr>
          <a:lstStyle/>
          <a:p>
            <a:pPr algn="ctr"/>
            <a:r>
              <a:rPr lang="cs-CZ" dirty="0">
                <a:ln w="12700" cmpd="sng">
                  <a:solidFill>
                    <a:schemeClr val="accent4"/>
                  </a:solidFill>
                  <a:prstDash val="solid"/>
                </a:ln>
                <a:solidFill>
                  <a:schemeClr val="accent2">
                    <a:lumMod val="50000"/>
                  </a:schemeClr>
                </a:solidFill>
              </a:rPr>
              <a:t>Přejeme dětem mnoho úspěchů</a:t>
            </a:r>
            <a:br>
              <a:rPr lang="cs-CZ" dirty="0">
                <a:ln w="12700" cmpd="sng">
                  <a:solidFill>
                    <a:schemeClr val="accent4"/>
                  </a:solidFill>
                  <a:prstDash val="solid"/>
                </a:ln>
                <a:solidFill>
                  <a:schemeClr val="accent2">
                    <a:lumMod val="50000"/>
                  </a:schemeClr>
                </a:solidFill>
              </a:rPr>
            </a:br>
            <a:r>
              <a:rPr lang="cs-CZ" dirty="0">
                <a:ln w="12700" cmpd="sng">
                  <a:solidFill>
                    <a:schemeClr val="accent4"/>
                  </a:solidFill>
                  <a:prstDash val="solid"/>
                </a:ln>
                <a:solidFill>
                  <a:schemeClr val="accent2">
                    <a:lumMod val="50000"/>
                  </a:schemeClr>
                </a:solidFill>
              </a:rPr>
              <a:t> ve školním roce 2024-2025</a:t>
            </a:r>
          </a:p>
        </p:txBody>
      </p:sp>
      <p:pic>
        <p:nvPicPr>
          <p:cNvPr id="6" name="Zástupný symbol pro obsah 5">
            <a:extLst>
              <a:ext uri="{FF2B5EF4-FFF2-40B4-BE49-F238E27FC236}">
                <a16:creationId xmlns:a16="http://schemas.microsoft.com/office/drawing/2014/main" id="{DF6D46B4-6F10-4491-91BC-6223D424CCB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6613" y="1114425"/>
            <a:ext cx="6172200" cy="46291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Zástupný symbol pro text 3"/>
          <p:cNvSpPr>
            <a:spLocks noGrp="1"/>
          </p:cNvSpPr>
          <p:nvPr>
            <p:ph type="body" sz="half" idx="2"/>
          </p:nvPr>
        </p:nvSpPr>
        <p:spPr>
          <a:xfrm>
            <a:off x="7138258" y="5162104"/>
            <a:ext cx="4213954" cy="581471"/>
          </a:xfrm>
        </p:spPr>
        <p:txBody>
          <a:bodyPr rtlCol="0">
            <a:noAutofit/>
          </a:bodyPr>
          <a:lstStyle/>
          <a:p>
            <a:pPr rtl="0"/>
            <a:r>
              <a:rPr lang="cs-CZ" sz="2800" b="1" dirty="0">
                <a:solidFill>
                  <a:schemeClr val="bg2">
                    <a:lumMod val="25000"/>
                  </a:schemeClr>
                </a:solidFill>
              </a:rPr>
              <a:t>Těšíme se na Tebe!</a:t>
            </a:r>
          </a:p>
        </p:txBody>
      </p:sp>
    </p:spTree>
    <p:extLst>
      <p:ext uri="{BB962C8B-B14F-4D97-AF65-F5344CB8AC3E}">
        <p14:creationId xmlns:p14="http://schemas.microsoft.com/office/powerpoint/2010/main" val="4005728823"/>
      </p:ext>
    </p:extLst>
  </p:cSld>
  <p:clrMapOvr>
    <a:masterClrMapping/>
  </p:clrMapOvr>
  <p:transition spd="slow">
    <p:wipe/>
  </p:transition>
</p:sld>
</file>

<file path=ppt/theme/theme1.xml><?xml version="1.0" encoding="utf-8"?>
<a:theme xmlns:a="http://schemas.openxmlformats.org/drawingml/2006/main" name="Obrázek přírody (16: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31_TF03431377_TF03431377.potx" id="{95E6A534-C542-444F-91A2-47F4DA54D7B7}" vid="{458BD4AE-97DC-420A-84D2-31D039AE1983}"/>
    </a:ext>
  </a:extLst>
</a:theme>
</file>

<file path=ppt/theme/theme2.xml><?xml version="1.0" encoding="utf-8"?>
<a:theme xmlns:a="http://schemas.openxmlformats.org/drawingml/2006/main" name="Motiv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Duhová prezentace</Template>
  <TotalTime>158</TotalTime>
  <Words>664</Words>
  <Application>Microsoft Office PowerPoint</Application>
  <PresentationFormat>Širokoúhlá obrazovka</PresentationFormat>
  <Paragraphs>66</Paragraphs>
  <Slides>8</Slides>
  <Notes>6</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8</vt:i4>
      </vt:variant>
    </vt:vector>
  </HeadingPairs>
  <TitlesOfParts>
    <vt:vector size="11" baseType="lpstr">
      <vt:lpstr>Arial</vt:lpstr>
      <vt:lpstr>Segoe Print</vt:lpstr>
      <vt:lpstr>Obrázek přírody (16:9)</vt:lpstr>
      <vt:lpstr>Přípravná třída</vt:lpstr>
      <vt:lpstr>Co je přípravná třída neboli nultý ročník ZŠ? </vt:lpstr>
      <vt:lpstr>Režim dne v přípravné třídě </vt:lpstr>
      <vt:lpstr>Doporučené pomůcky</vt:lpstr>
      <vt:lpstr>Prosíme o podepsání všech pomůcek.</vt:lpstr>
      <vt:lpstr>Prezentace aplikace PowerPoint</vt:lpstr>
      <vt:lpstr>Prezentace aplikace PowerPoint</vt:lpstr>
      <vt:lpstr>Přejeme dětem mnoho úspěchů  ve školním roce 2024-2025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Přípravná třída</dc:title>
  <dc:creator>Hana Kavková</dc:creator>
  <cp:lastModifiedBy>Hana Kavková</cp:lastModifiedBy>
  <cp:revision>21</cp:revision>
  <dcterms:created xsi:type="dcterms:W3CDTF">2023-10-08T08:01:48Z</dcterms:created>
  <dcterms:modified xsi:type="dcterms:W3CDTF">2024-03-22T14:39:23Z</dcterms:modified>
</cp:coreProperties>
</file>